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5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6CAAE-877A-490E-8882-2D3F682A4B9E}" type="datetimeFigureOut">
              <a:rPr lang="fr-FR" smtClean="0"/>
              <a:t>08/03/2017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Romain Guilbaud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ECC46-A813-49E1-B25F-1BE5BEED0B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573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82B9D-D759-4B38-9B18-A74709BB375A}" type="datetimeFigureOut">
              <a:rPr lang="fr-FR" smtClean="0"/>
              <a:t>08/03/2017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Romain Guilbaud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EE034-8B47-4164-9DEC-9DDBF9CA2F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30938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EE034-8B47-4164-9DEC-9DDBF9CA2F0F}" type="slidenum">
              <a:rPr lang="fr-FR" smtClean="0"/>
              <a:t>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Romain Guilbaud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344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Romain Guilbaud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CEE034-8B47-4164-9DEC-9DDBF9CA2F0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029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EE034-8B47-4164-9DEC-9DDBF9CA2F0F}" type="slidenum">
              <a:rPr lang="fr-FR" smtClean="0"/>
              <a:t>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Romain Guilbaud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196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9287-235F-4784-AE25-AB116DD85BF3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Romain Guilbaud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6977-D549-4989-8C25-1C9B127D9539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Romain Guilbaud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AFEE-9A7B-4BA1-B74A-81E217DFB98A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Romain Guilbaud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B188-09B7-459C-9EFD-5EA0A64E4432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Romain Guilbaud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E1C0-5ECB-4364-80E5-9B669FD5C0FC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Romain Guilbaud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6A17-4579-4150-A162-35D232627612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Romain Guilbaud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E927-FCF6-4170-9B3E-9EB5EB6E8196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Romain Guilbaud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F6F6-64AC-4F02-872C-205AF27EC71C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Romain Guilbaud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D250-B1EB-4806-99BB-3E6C0CDA1D92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Romain Guilbaud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347E-30E4-4CF9-B4C9-3522EE81BA24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Romain Guilbaud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18FF-3688-4932-9084-EF972D65D038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Romain Guilbaud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9F0B-19DB-41E7-843B-21427D657885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Romain Guilbaud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D8E3-5E1C-4F4E-A816-92F4299C3032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Romain Guilbaud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BFD5-AFF4-4E1F-9E2C-4C20467015B3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Romain Guilbaud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34FA-0D6B-4B0C-9AC5-F6C35834EC30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Romain Guilbaud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E113-3276-4F55-AA8F-4803A441D798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Romain Guilbaud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91A2-7D45-4D06-AC96-47D85BE97BDA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Romain Guilbaud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4AF0C81-5B36-4757-AB8D-19AECE97296A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Romain Guilbaud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Reconnaissance des émotions textuelles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Romain Guilbaud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pic>
        <p:nvPicPr>
          <p:cNvPr id="1030" name="Picture 6" descr="https://media.licdn.com/mpr/mpr/shrink_200_200/AAEAAQAAAAAAAAjJAAAAJDA4MDllNDM0LWVkYjgtNGQ2NS1hMDc4LWI5Y2E3YWMxN2M1N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739" y="56388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0352540" y="1152983"/>
            <a:ext cx="3859795" cy="304801"/>
          </a:xfrm>
        </p:spPr>
        <p:txBody>
          <a:bodyPr/>
          <a:lstStyle/>
          <a:p>
            <a:r>
              <a:rPr lang="en-US" dirty="0" smtClean="0"/>
              <a:t>Romain Guilbaud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3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Traitement avec une phrase ou un texte de quelques phrases</a:t>
            </a:r>
          </a:p>
          <a:p>
            <a:r>
              <a:rPr lang="fr-FR" dirty="0" smtClean="0"/>
              <a:t>Émotions:</a:t>
            </a:r>
          </a:p>
          <a:p>
            <a:pPr lvl="1"/>
            <a:r>
              <a:rPr lang="fr-FR" dirty="0" smtClean="0"/>
              <a:t>Tranquillité</a:t>
            </a:r>
            <a:endParaRPr lang="fr-FR" dirty="0"/>
          </a:p>
          <a:p>
            <a:pPr lvl="1"/>
            <a:r>
              <a:rPr lang="fr-FR" dirty="0"/>
              <a:t>Surprise</a:t>
            </a:r>
          </a:p>
          <a:p>
            <a:pPr lvl="1"/>
            <a:r>
              <a:rPr lang="fr-FR" dirty="0"/>
              <a:t>Joie</a:t>
            </a:r>
          </a:p>
          <a:p>
            <a:pPr lvl="1"/>
            <a:r>
              <a:rPr lang="fr-FR" dirty="0"/>
              <a:t>Tristesse</a:t>
            </a:r>
          </a:p>
          <a:p>
            <a:pPr lvl="1"/>
            <a:r>
              <a:rPr lang="fr-FR" dirty="0" smtClean="0"/>
              <a:t>Dégoût</a:t>
            </a:r>
            <a:endParaRPr lang="fr-FR" dirty="0"/>
          </a:p>
          <a:p>
            <a:pPr lvl="1"/>
            <a:r>
              <a:rPr lang="fr-FR" dirty="0" smtClean="0"/>
              <a:t>Colère</a:t>
            </a:r>
            <a:endParaRPr lang="fr-FR" dirty="0"/>
          </a:p>
          <a:p>
            <a:pPr lvl="1"/>
            <a:r>
              <a:rPr lang="fr-FR" dirty="0"/>
              <a:t>Fureur</a:t>
            </a:r>
          </a:p>
          <a:p>
            <a:pPr lvl="1"/>
            <a:r>
              <a:rPr lang="fr-FR" dirty="0"/>
              <a:t>Peur</a:t>
            </a:r>
          </a:p>
          <a:p>
            <a:pPr lvl="1"/>
            <a:r>
              <a:rPr lang="fr-FR" dirty="0"/>
              <a:t>Terreur</a:t>
            </a:r>
          </a:p>
          <a:p>
            <a:pPr lvl="1"/>
            <a:r>
              <a:rPr lang="fr-FR" dirty="0"/>
              <a:t>Coupure avec ses </a:t>
            </a:r>
            <a:r>
              <a:rPr lang="fr-FR" dirty="0" smtClean="0"/>
              <a:t>émotions</a:t>
            </a:r>
          </a:p>
          <a:p>
            <a:r>
              <a:rPr lang="fr-FR" dirty="0" smtClean="0"/>
              <a:t>Apprentissage automatique et manuel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6" descr="https://media.licdn.com/mpr/mpr/shrink_200_200/AAEAAQAAAAAAAAjJAAAAJDA4MDllNDM0LWVkYjgtNGQ2NS1hMDc4LWI5Y2E3YWMxN2M1N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739" y="56388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0352540" y="1152983"/>
            <a:ext cx="3859795" cy="304801"/>
          </a:xfrm>
        </p:spPr>
        <p:txBody>
          <a:bodyPr/>
          <a:lstStyle/>
          <a:p>
            <a:r>
              <a:rPr lang="en-US" dirty="0" smtClean="0"/>
              <a:t>Romain Guilbaud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65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données d’apprentissage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table avec les noms des émotions </a:t>
            </a:r>
            <a:r>
              <a:rPr lang="fr-FR" dirty="0" smtClean="0"/>
              <a:t>associés </a:t>
            </a:r>
            <a:r>
              <a:rPr lang="fr-FR" dirty="0" smtClean="0"/>
              <a:t>à un Id</a:t>
            </a:r>
          </a:p>
          <a:p>
            <a:endParaRPr lang="fr-FR" dirty="0" smtClean="0"/>
          </a:p>
          <a:p>
            <a:r>
              <a:rPr lang="fr-FR" dirty="0" smtClean="0"/>
              <a:t>Une table avec les mots et expressions </a:t>
            </a:r>
            <a:r>
              <a:rPr lang="fr-FR" dirty="0" smtClean="0"/>
              <a:t>associés </a:t>
            </a:r>
            <a:r>
              <a:rPr lang="fr-FR" dirty="0" smtClean="0"/>
              <a:t>à un Id d’une </a:t>
            </a:r>
            <a:r>
              <a:rPr lang="fr-FR" dirty="0" smtClean="0"/>
              <a:t>émotion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6" descr="https://media.licdn.com/mpr/mpr/shrink_200_200/AAEAAQAAAAAAAAjJAAAAJDA4MDllNDM0LWVkYjgtNGQ2NS1hMDc4LWI5Y2E3YWMxN2M1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739" y="56388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pied de page 6"/>
          <p:cNvSpPr txBox="1">
            <a:spLocks/>
          </p:cNvSpPr>
          <p:nvPr/>
        </p:nvSpPr>
        <p:spPr>
          <a:xfrm>
            <a:off x="10352540" y="1152983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Romain Guilbaud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55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Enlevé les ponctuations</a:t>
            </a:r>
          </a:p>
          <a:p>
            <a:endParaRPr lang="fr-FR" dirty="0" smtClean="0"/>
          </a:p>
          <a:p>
            <a:r>
              <a:rPr lang="fr-FR" dirty="0" smtClean="0"/>
              <a:t>Enlevé les </a:t>
            </a:r>
            <a:r>
              <a:rPr lang="fr-FR" dirty="0" err="1" smtClean="0"/>
              <a:t>stopwords</a:t>
            </a:r>
            <a:r>
              <a:rPr lang="fr-FR" dirty="0" smtClean="0"/>
              <a:t> </a:t>
            </a:r>
            <a:r>
              <a:rPr lang="fr-FR" dirty="0" smtClean="0"/>
              <a:t>(les pronoms, mots de liaison, etc.)</a:t>
            </a:r>
          </a:p>
          <a:p>
            <a:endParaRPr lang="fr-FR" dirty="0" smtClean="0"/>
          </a:p>
          <a:p>
            <a:r>
              <a:rPr lang="fr-FR" dirty="0" err="1" smtClean="0"/>
              <a:t>Stemming</a:t>
            </a:r>
            <a:r>
              <a:rPr lang="fr-FR" dirty="0" smtClean="0"/>
              <a:t> (racine des mots)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6" descr="https://media.licdn.com/mpr/mpr/shrink_200_200/AAEAAQAAAAAAAAjJAAAAJDA4MDllNDM0LWVkYjgtNGQ2NS1hMDc4LWI5Y2E3YWMxN2M1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739" y="56388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pied de page 6"/>
          <p:cNvSpPr txBox="1">
            <a:spLocks/>
          </p:cNvSpPr>
          <p:nvPr/>
        </p:nvSpPr>
        <p:spPr>
          <a:xfrm>
            <a:off x="10352540" y="1152983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Romain Guilbaud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56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Recherche des données adéquates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Similitude </a:t>
            </a:r>
            <a:r>
              <a:rPr lang="fr-FR" dirty="0"/>
              <a:t>des mots en </a:t>
            </a:r>
            <a:r>
              <a:rPr lang="fr-FR" dirty="0" smtClean="0"/>
              <a:t>BDD après nettoyage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Pour les expressions:</a:t>
            </a:r>
          </a:p>
          <a:p>
            <a:pPr lvl="1"/>
            <a:r>
              <a:rPr lang="fr-FR" dirty="0" smtClean="0"/>
              <a:t>Transformation du texte par le nettoyage de </a:t>
            </a:r>
            <a:r>
              <a:rPr lang="fr-FR" dirty="0" smtClean="0"/>
              <a:t>données</a:t>
            </a:r>
            <a:endParaRPr lang="fr-FR" dirty="0" smtClean="0"/>
          </a:p>
          <a:p>
            <a:pPr lvl="1"/>
            <a:r>
              <a:rPr lang="fr-FR" dirty="0"/>
              <a:t>Transformation </a:t>
            </a:r>
            <a:r>
              <a:rPr lang="fr-FR" dirty="0" smtClean="0"/>
              <a:t>de l’expression en BDD </a:t>
            </a:r>
            <a:r>
              <a:rPr lang="fr-FR" dirty="0"/>
              <a:t>par le nettoyage de </a:t>
            </a:r>
            <a:r>
              <a:rPr lang="fr-FR" dirty="0" smtClean="0"/>
              <a:t>données</a:t>
            </a:r>
            <a:endParaRPr lang="fr-FR" dirty="0" smtClean="0"/>
          </a:p>
          <a:p>
            <a:pPr lvl="1"/>
            <a:r>
              <a:rPr lang="fr-FR" dirty="0" smtClean="0"/>
              <a:t>Recherche de l’expression </a:t>
            </a:r>
            <a:r>
              <a:rPr lang="fr-FR" dirty="0" smtClean="0"/>
              <a:t>nettoyée </a:t>
            </a:r>
            <a:r>
              <a:rPr lang="fr-FR" dirty="0" smtClean="0"/>
              <a:t>dans le texte nettoyé (fonction </a:t>
            </a:r>
            <a:r>
              <a:rPr lang="fr-FR" dirty="0" err="1" smtClean="0"/>
              <a:t>find</a:t>
            </a:r>
            <a:r>
              <a:rPr lang="fr-FR" dirty="0" smtClean="0"/>
              <a:t>())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6" descr="https://media.licdn.com/mpr/mpr/shrink_200_200/AAEAAQAAAAAAAAjJAAAAJDA4MDllNDM0LWVkYjgtNGQ2NS1hMDc4LWI5Y2E3YWMxN2M1N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739" y="56388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pied de page 6"/>
          <p:cNvSpPr txBox="1">
            <a:spLocks/>
          </p:cNvSpPr>
          <p:nvPr/>
        </p:nvSpPr>
        <p:spPr>
          <a:xfrm>
            <a:off x="10352540" y="1152983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Romain Guilbaud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16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Model d’apprentissage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Apprentissage par classification</a:t>
            </a:r>
          </a:p>
          <a:p>
            <a:pPr lvl="1"/>
            <a:r>
              <a:rPr lang="fr-FR" dirty="0" err="1"/>
              <a:t>nltk.NaiveBayesClassifier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6" descr="https://media.licdn.com/mpr/mpr/shrink_200_200/AAEAAQAAAAAAAAjJAAAAJDA4MDllNDM0LWVkYjgtNGQ2NS1hMDc4LWI5Y2E3YWMxN2M1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739" y="56388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pied de page 6"/>
          <p:cNvSpPr txBox="1">
            <a:spLocks/>
          </p:cNvSpPr>
          <p:nvPr/>
        </p:nvSpPr>
        <p:spPr>
          <a:xfrm>
            <a:off x="10352540" y="1152983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Romain Guilbaud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61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Apprentissage automatique et manuel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Apprentissage manuel:</a:t>
            </a:r>
          </a:p>
          <a:p>
            <a:pPr lvl="1"/>
            <a:r>
              <a:rPr lang="fr-FR" dirty="0" smtClean="0"/>
              <a:t>L’utilisateur ajoute en BDD un mot ou expression lié à une </a:t>
            </a:r>
            <a:r>
              <a:rPr lang="fr-FR" dirty="0" smtClean="0"/>
              <a:t>émotion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Apprentissage automatique:</a:t>
            </a:r>
          </a:p>
          <a:p>
            <a:pPr lvl="1"/>
            <a:r>
              <a:rPr lang="fr-FR" dirty="0" smtClean="0"/>
              <a:t>Prédiction pour chaque phrase du texte</a:t>
            </a:r>
          </a:p>
          <a:p>
            <a:pPr lvl="1"/>
            <a:r>
              <a:rPr lang="fr-FR" dirty="0" smtClean="0"/>
              <a:t>Ajout en BDD de chaque phrase avec sa prédiction.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6" descr="https://media.licdn.com/mpr/mpr/shrink_200_200/AAEAAQAAAAAAAAjJAAAAJDA4MDllNDM0LWVkYjgtNGQ2NS1hMDc4LWI5Y2E3YWMxN2M1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739" y="56388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pied de page 6"/>
          <p:cNvSpPr txBox="1">
            <a:spLocks/>
          </p:cNvSpPr>
          <p:nvPr/>
        </p:nvSpPr>
        <p:spPr>
          <a:xfrm>
            <a:off x="10352540" y="1152983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Romain Guilbaud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598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Score de 0,814</a:t>
            </a:r>
          </a:p>
          <a:p>
            <a:endParaRPr lang="fr-FR" dirty="0" smtClean="0"/>
          </a:p>
          <a:p>
            <a:r>
              <a:rPr lang="fr-FR" dirty="0" smtClean="0"/>
              <a:t>Amélioration à prévoir :</a:t>
            </a:r>
          </a:p>
          <a:p>
            <a:pPr lvl="1"/>
            <a:r>
              <a:rPr lang="fr-FR" dirty="0" smtClean="0"/>
              <a:t>un système de poids</a:t>
            </a:r>
          </a:p>
          <a:p>
            <a:pPr lvl="1"/>
            <a:r>
              <a:rPr lang="fr-FR" dirty="0" smtClean="0"/>
              <a:t>Apprentissage automatique plus poussé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6" descr="https://media.licdn.com/mpr/mpr/shrink_200_200/AAEAAQAAAAAAAAjJAAAAJDA4MDllNDM0LWVkYjgtNGQ2NS1hMDc4LWI5Y2E3YWMxN2M1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739" y="56388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pied de page 6"/>
          <p:cNvSpPr txBox="1">
            <a:spLocks/>
          </p:cNvSpPr>
          <p:nvPr/>
        </p:nvSpPr>
        <p:spPr>
          <a:xfrm>
            <a:off x="10352540" y="1152983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Romain Guilbaud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091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536</TotalTime>
  <Words>226</Words>
  <Application>Microsoft Office PowerPoint</Application>
  <PresentationFormat>Grand écran</PresentationFormat>
  <Paragraphs>72</Paragraphs>
  <Slides>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Reconnaissance des émotions textuelles</vt:lpstr>
      <vt:lpstr>Principe</vt:lpstr>
      <vt:lpstr>Les données d’apprentissage</vt:lpstr>
      <vt:lpstr>Nettoyage de données</vt:lpstr>
      <vt:lpstr>Recherche des données adéquates </vt:lpstr>
      <vt:lpstr>Model d’apprentissage</vt:lpstr>
      <vt:lpstr>Apprentissage automatique et manuel</vt:lpstr>
      <vt:lpstr>Résultat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Reconnaissance des émotions textuelles</dc:title>
  <dc:creator>romain guilbaud</dc:creator>
  <cp:lastModifiedBy>romain guilbaud</cp:lastModifiedBy>
  <cp:revision>8</cp:revision>
  <dcterms:created xsi:type="dcterms:W3CDTF">2017-03-05T12:12:34Z</dcterms:created>
  <dcterms:modified xsi:type="dcterms:W3CDTF">2017-03-08T18:27:43Z</dcterms:modified>
</cp:coreProperties>
</file>