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7" r:id="rId3"/>
    <p:sldId id="290" r:id="rId4"/>
    <p:sldId id="262" r:id="rId5"/>
    <p:sldId id="266" r:id="rId6"/>
    <p:sldId id="267" r:id="rId7"/>
    <p:sldId id="291" r:id="rId8"/>
    <p:sldId id="264" r:id="rId9"/>
    <p:sldId id="282" r:id="rId10"/>
    <p:sldId id="283" r:id="rId11"/>
    <p:sldId id="292" r:id="rId12"/>
    <p:sldId id="278" r:id="rId13"/>
    <p:sldId id="270" r:id="rId14"/>
    <p:sldId id="293" r:id="rId15"/>
    <p:sldId id="271" r:id="rId16"/>
    <p:sldId id="274" r:id="rId17"/>
    <p:sldId id="288" r:id="rId18"/>
    <p:sldId id="289" r:id="rId19"/>
    <p:sldId id="294" r:id="rId20"/>
    <p:sldId id="272" r:id="rId21"/>
    <p:sldId id="276" r:id="rId22"/>
    <p:sldId id="284" r:id="rId23"/>
    <p:sldId id="287" r:id="rId24"/>
    <p:sldId id="27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41E18-781E-4CBC-B7B6-C49AE5E36863}" v="196" dt="2022-10-30T16:16:08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Jupille" userId="9e528b88-6f4d-486b-86ee-c8f4751ddfc6" providerId="ADAL" clId="{70241E18-781E-4CBC-B7B6-C49AE5E36863}"/>
    <pc:docChg chg="undo custSel addSld delSld modSld sldOrd">
      <pc:chgData name="Romain Jupille" userId="9e528b88-6f4d-486b-86ee-c8f4751ddfc6" providerId="ADAL" clId="{70241E18-781E-4CBC-B7B6-C49AE5E36863}" dt="2022-10-30T16:16:32.890" v="9054" actId="20577"/>
      <pc:docMkLst>
        <pc:docMk/>
      </pc:docMkLst>
      <pc:sldChg chg="addSp delSp modSp mod">
        <pc:chgData name="Romain Jupille" userId="9e528b88-6f4d-486b-86ee-c8f4751ddfc6" providerId="ADAL" clId="{70241E18-781E-4CBC-B7B6-C49AE5E36863}" dt="2022-10-30T15:21:24.994" v="4402" actId="114"/>
        <pc:sldMkLst>
          <pc:docMk/>
          <pc:sldMk cId="238633368" sldId="257"/>
        </pc:sldMkLst>
        <pc:spChg chg="add mod">
          <ac:chgData name="Romain Jupille" userId="9e528b88-6f4d-486b-86ee-c8f4751ddfc6" providerId="ADAL" clId="{70241E18-781E-4CBC-B7B6-C49AE5E36863}" dt="2022-10-30T15:21:24.994" v="4402" actId="114"/>
          <ac:spMkLst>
            <pc:docMk/>
            <pc:sldMk cId="238633368" sldId="257"/>
            <ac:spMk id="2" creationId="{6DE31736-E46D-D6FA-8EEB-F92AA4630863}"/>
          </ac:spMkLst>
        </pc:spChg>
        <pc:spChg chg="mod">
          <ac:chgData name="Romain Jupille" userId="9e528b88-6f4d-486b-86ee-c8f4751ddfc6" providerId="ADAL" clId="{70241E18-781E-4CBC-B7B6-C49AE5E36863}" dt="2022-10-30T15:21:10.762" v="4374" actId="1076"/>
          <ac:spMkLst>
            <pc:docMk/>
            <pc:sldMk cId="238633368" sldId="257"/>
            <ac:spMk id="4" creationId="{443C7490-DEB3-CE15-C308-2C5AF44B832B}"/>
          </ac:spMkLst>
        </pc:spChg>
        <pc:spChg chg="mod">
          <ac:chgData name="Romain Jupille" userId="9e528b88-6f4d-486b-86ee-c8f4751ddfc6" providerId="ADAL" clId="{70241E18-781E-4CBC-B7B6-C49AE5E36863}" dt="2022-10-30T15:21:13.366" v="4375" actId="1076"/>
          <ac:spMkLst>
            <pc:docMk/>
            <pc:sldMk cId="238633368" sldId="257"/>
            <ac:spMk id="9" creationId="{EEBD1ECD-F587-F437-F090-B06F73C58992}"/>
          </ac:spMkLst>
        </pc:spChg>
        <pc:spChg chg="add del mod">
          <ac:chgData name="Romain Jupille" userId="9e528b88-6f4d-486b-86ee-c8f4751ddfc6" providerId="ADAL" clId="{70241E18-781E-4CBC-B7B6-C49AE5E36863}" dt="2022-10-30T15:21:13.366" v="4375" actId="1076"/>
          <ac:spMkLst>
            <pc:docMk/>
            <pc:sldMk cId="238633368" sldId="257"/>
            <ac:spMk id="11" creationId="{811473A1-4D06-66BE-F9E6-BBFA9FAC917D}"/>
          </ac:spMkLst>
        </pc:spChg>
        <pc:picChg chg="add del">
          <ac:chgData name="Romain Jupille" userId="9e528b88-6f4d-486b-86ee-c8f4751ddfc6" providerId="ADAL" clId="{70241E18-781E-4CBC-B7B6-C49AE5E36863}" dt="2022-10-30T14:42:21.527" v="13" actId="478"/>
          <ac:picMkLst>
            <pc:docMk/>
            <pc:sldMk cId="238633368" sldId="257"/>
            <ac:picMk id="12" creationId="{945010C8-7F01-C34C-364F-AD694AA3CF91}"/>
          </ac:picMkLst>
        </pc:picChg>
      </pc:sldChg>
      <pc:sldChg chg="delSp modSp mod modClrScheme chgLayout">
        <pc:chgData name="Romain Jupille" userId="9e528b88-6f4d-486b-86ee-c8f4751ddfc6" providerId="ADAL" clId="{70241E18-781E-4CBC-B7B6-C49AE5E36863}" dt="2022-10-30T14:58:14.482" v="1772" actId="700"/>
        <pc:sldMkLst>
          <pc:docMk/>
          <pc:sldMk cId="304751297" sldId="262"/>
        </pc:sldMkLst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2" creationId="{04CC5BD1-97E3-335C-5E09-AB587DAA9D76}"/>
          </ac:spMkLst>
        </pc:spChg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3" creationId="{6522CDF8-0F2C-1205-5BC7-CA1E5B1D9D92}"/>
          </ac:spMkLst>
        </pc:spChg>
        <pc:spChg chg="mod">
          <ac:chgData name="Romain Jupille" userId="9e528b88-6f4d-486b-86ee-c8f4751ddfc6" providerId="ADAL" clId="{70241E18-781E-4CBC-B7B6-C49AE5E36863}" dt="2022-10-30T14:49:29.018" v="814" actId="20577"/>
          <ac:spMkLst>
            <pc:docMk/>
            <pc:sldMk cId="304751297" sldId="262"/>
            <ac:spMk id="5" creationId="{D1D2AED1-EDDB-41C6-1E29-9A3A7FBF5D6E}"/>
          </ac:spMkLst>
        </pc:spChg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6" creationId="{FFDC4716-DCB0-ECA9-B4B9-25BF95F2D37B}"/>
          </ac:spMkLst>
        </pc:spChg>
        <pc:spChg chg="mod">
          <ac:chgData name="Romain Jupille" userId="9e528b88-6f4d-486b-86ee-c8f4751ddfc6" providerId="ADAL" clId="{70241E18-781E-4CBC-B7B6-C49AE5E36863}" dt="2022-10-30T14:49:17.240" v="810" actId="14100"/>
          <ac:spMkLst>
            <pc:docMk/>
            <pc:sldMk cId="304751297" sldId="262"/>
            <ac:spMk id="12" creationId="{A4B9B099-B8B7-6ACA-989F-966B91DF0CA8}"/>
          </ac:spMkLst>
        </pc:spChg>
        <pc:picChg chg="del">
          <ac:chgData name="Romain Jupille" userId="9e528b88-6f4d-486b-86ee-c8f4751ddfc6" providerId="ADAL" clId="{70241E18-781E-4CBC-B7B6-C49AE5E36863}" dt="2022-10-30T14:42:29.147" v="14" actId="478"/>
          <ac:picMkLst>
            <pc:docMk/>
            <pc:sldMk cId="304751297" sldId="262"/>
            <ac:picMk id="15" creationId="{95D58826-50DD-6B32-6425-CF0A8B6954E6}"/>
          </ac:picMkLst>
        </pc:picChg>
      </pc:sldChg>
      <pc:sldChg chg="addSp delSp modSp mod ord">
        <pc:chgData name="Romain Jupille" userId="9e528b88-6f4d-486b-86ee-c8f4751ddfc6" providerId="ADAL" clId="{70241E18-781E-4CBC-B7B6-C49AE5E36863}" dt="2022-10-30T15:55:51.481" v="7375" actId="108"/>
        <pc:sldMkLst>
          <pc:docMk/>
          <pc:sldMk cId="6539385" sldId="264"/>
        </pc:sldMkLst>
        <pc:spChg chg="mod">
          <ac:chgData name="Romain Jupille" userId="9e528b88-6f4d-486b-86ee-c8f4751ddfc6" providerId="ADAL" clId="{70241E18-781E-4CBC-B7B6-C49AE5E36863}" dt="2022-10-30T15:22:21.102" v="4520" actId="20577"/>
          <ac:spMkLst>
            <pc:docMk/>
            <pc:sldMk cId="6539385" sldId="264"/>
            <ac:spMk id="2" creationId="{711D5173-FA63-3740-33F0-05B1B2A31724}"/>
          </ac:spMkLst>
        </pc:spChg>
        <pc:spChg chg="mod">
          <ac:chgData name="Romain Jupille" userId="9e528b88-6f4d-486b-86ee-c8f4751ddfc6" providerId="ADAL" clId="{70241E18-781E-4CBC-B7B6-C49AE5E36863}" dt="2022-10-30T15:30:55.988" v="5263" actId="255"/>
          <ac:spMkLst>
            <pc:docMk/>
            <pc:sldMk cId="6539385" sldId="264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5:30:45.725" v="5260" actId="404"/>
          <ac:spMkLst>
            <pc:docMk/>
            <pc:sldMk cId="6539385" sldId="264"/>
            <ac:spMk id="4" creationId="{EC722D9B-867A-E992-E8BF-188A1799B301}"/>
          </ac:spMkLst>
        </pc:spChg>
        <pc:spChg chg="add mod">
          <ac:chgData name="Romain Jupille" userId="9e528b88-6f4d-486b-86ee-c8f4751ddfc6" providerId="ADAL" clId="{70241E18-781E-4CBC-B7B6-C49AE5E36863}" dt="2022-10-30T15:43:14.893" v="6674" actId="20577"/>
          <ac:spMkLst>
            <pc:docMk/>
            <pc:sldMk cId="6539385" sldId="264"/>
            <ac:spMk id="7" creationId="{1A3C872A-13C5-7C48-59D8-A93B7AF6CD53}"/>
          </ac:spMkLst>
        </pc:spChg>
        <pc:spChg chg="add mod">
          <ac:chgData name="Romain Jupille" userId="9e528b88-6f4d-486b-86ee-c8f4751ddfc6" providerId="ADAL" clId="{70241E18-781E-4CBC-B7B6-C49AE5E36863}" dt="2022-10-30T15:41:39.678" v="6551" actId="1035"/>
          <ac:spMkLst>
            <pc:docMk/>
            <pc:sldMk cId="6539385" sldId="264"/>
            <ac:spMk id="9" creationId="{E04603A8-19A6-7B25-1568-B151AF7E9529}"/>
          </ac:spMkLst>
        </pc:spChg>
        <pc:spChg chg="add mod">
          <ac:chgData name="Romain Jupille" userId="9e528b88-6f4d-486b-86ee-c8f4751ddfc6" providerId="ADAL" clId="{70241E18-781E-4CBC-B7B6-C49AE5E36863}" dt="2022-10-30T15:38:16.752" v="6192" actId="571"/>
          <ac:spMkLst>
            <pc:docMk/>
            <pc:sldMk cId="6539385" sldId="264"/>
            <ac:spMk id="11" creationId="{4DA57935-FE63-E8C7-D4DE-94B30F1EEF0B}"/>
          </ac:spMkLst>
        </pc:spChg>
        <pc:spChg chg="add mod">
          <ac:chgData name="Romain Jupille" userId="9e528b88-6f4d-486b-86ee-c8f4751ddfc6" providerId="ADAL" clId="{70241E18-781E-4CBC-B7B6-C49AE5E36863}" dt="2022-10-30T15:38:16.752" v="6192" actId="571"/>
          <ac:spMkLst>
            <pc:docMk/>
            <pc:sldMk cId="6539385" sldId="264"/>
            <ac:spMk id="12" creationId="{CF19770A-7483-1B91-D482-3A47B2281676}"/>
          </ac:spMkLst>
        </pc:spChg>
        <pc:spChg chg="add mod">
          <ac:chgData name="Romain Jupille" userId="9e528b88-6f4d-486b-86ee-c8f4751ddfc6" providerId="ADAL" clId="{70241E18-781E-4CBC-B7B6-C49AE5E36863}" dt="2022-10-30T15:41:50.016" v="6556" actId="114"/>
          <ac:spMkLst>
            <pc:docMk/>
            <pc:sldMk cId="6539385" sldId="264"/>
            <ac:spMk id="14" creationId="{774E6D6B-F66B-44CD-CB81-C3E378973727}"/>
          </ac:spMkLst>
        </pc:spChg>
        <pc:spChg chg="mod">
          <ac:chgData name="Romain Jupille" userId="9e528b88-6f4d-486b-86ee-c8f4751ddfc6" providerId="ADAL" clId="{70241E18-781E-4CBC-B7B6-C49AE5E36863}" dt="2022-10-30T15:55:51.481" v="7375" actId="108"/>
          <ac:spMkLst>
            <pc:docMk/>
            <pc:sldMk cId="6539385" sldId="264"/>
            <ac:spMk id="15" creationId="{AE5742D7-89F2-D942-9222-8E1EE6D92912}"/>
          </ac:spMkLst>
        </pc:spChg>
        <pc:spChg chg="mod">
          <ac:chgData name="Romain Jupille" userId="9e528b88-6f4d-486b-86ee-c8f4751ddfc6" providerId="ADAL" clId="{70241E18-781E-4CBC-B7B6-C49AE5E36863}" dt="2022-10-30T15:20:40.919" v="4322" actId="14100"/>
          <ac:spMkLst>
            <pc:docMk/>
            <pc:sldMk cId="6539385" sldId="264"/>
            <ac:spMk id="16" creationId="{1250BC0C-A56F-3D55-D94B-1C161576ED5B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1" creationId="{526EA892-4F46-3446-54FA-9ABE58DC1670}"/>
          </ac:spMkLst>
        </pc:spChg>
        <pc:spChg chg="del mod">
          <ac:chgData name="Romain Jupille" userId="9e528b88-6f4d-486b-86ee-c8f4751ddfc6" providerId="ADAL" clId="{70241E18-781E-4CBC-B7B6-C49AE5E36863}" dt="2022-10-30T15:18:49.837" v="4210" actId="478"/>
          <ac:spMkLst>
            <pc:docMk/>
            <pc:sldMk cId="6539385" sldId="264"/>
            <ac:spMk id="23" creationId="{87301D25-C15F-F49A-1810-A626E9BD35FD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4" creationId="{A8F357F8-A814-A7DB-D625-C6B4CBC43B53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8" creationId="{E5C1F9E5-41E9-3526-7CFD-7837EB66DCE1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9" creationId="{0BDEA663-362A-BF56-4E31-C3EA278DB8CB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32" creationId="{BE3115EA-F53D-0126-28F6-6E1954709827}"/>
          </ac:spMkLst>
        </pc:spChg>
        <pc:picChg chg="mod">
          <ac:chgData name="Romain Jupille" userId="9e528b88-6f4d-486b-86ee-c8f4751ddfc6" providerId="ADAL" clId="{70241E18-781E-4CBC-B7B6-C49AE5E36863}" dt="2022-10-30T15:20:48.685" v="4324" actId="1076"/>
          <ac:picMkLst>
            <pc:docMk/>
            <pc:sldMk cId="6539385" sldId="264"/>
            <ac:picMk id="10" creationId="{745C8F56-61BF-9345-FE2D-EAFEFBF2FADF}"/>
          </ac:picMkLst>
        </pc:picChg>
        <pc:picChg chg="mod">
          <ac:chgData name="Romain Jupille" userId="9e528b88-6f4d-486b-86ee-c8f4751ddfc6" providerId="ADAL" clId="{70241E18-781E-4CBC-B7B6-C49AE5E36863}" dt="2022-10-30T15:20:50.501" v="4325" actId="1076"/>
          <ac:picMkLst>
            <pc:docMk/>
            <pc:sldMk cId="6539385" sldId="264"/>
            <ac:picMk id="17" creationId="{03DBC91D-D253-8C2A-D9F7-979A62ECAB49}"/>
          </ac:picMkLst>
        </pc:picChg>
        <pc:picChg chg="mod">
          <ac:chgData name="Romain Jupille" userId="9e528b88-6f4d-486b-86ee-c8f4751ddfc6" providerId="ADAL" clId="{70241E18-781E-4CBC-B7B6-C49AE5E36863}" dt="2022-10-30T15:20:45.853" v="4323" actId="1076"/>
          <ac:picMkLst>
            <pc:docMk/>
            <pc:sldMk cId="6539385" sldId="264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4:42:35.148" v="17" actId="478"/>
          <ac:picMkLst>
            <pc:docMk/>
            <pc:sldMk cId="6539385" sldId="264"/>
            <ac:picMk id="25" creationId="{40E6FE7D-E8AA-0318-4895-02D517886D1A}"/>
          </ac:picMkLst>
        </pc:picChg>
        <pc:picChg chg="del mod">
          <ac:chgData name="Romain Jupille" userId="9e528b88-6f4d-486b-86ee-c8f4751ddfc6" providerId="ADAL" clId="{70241E18-781E-4CBC-B7B6-C49AE5E36863}" dt="2022-10-30T15:18:48.133" v="4209" actId="478"/>
          <ac:picMkLst>
            <pc:docMk/>
            <pc:sldMk cId="6539385" sldId="264"/>
            <ac:picMk id="27" creationId="{636A94B3-65C9-000F-3EEF-E06DFE5CDBB7}"/>
          </ac:picMkLst>
        </pc:picChg>
        <pc:cxnChg chg="mod">
          <ac:chgData name="Romain Jupille" userId="9e528b88-6f4d-486b-86ee-c8f4751ddfc6" providerId="ADAL" clId="{70241E18-781E-4CBC-B7B6-C49AE5E36863}" dt="2022-10-30T15:20:34.909" v="4320" actId="1076"/>
          <ac:cxnSpMkLst>
            <pc:docMk/>
            <pc:sldMk cId="6539385" sldId="264"/>
            <ac:cxnSpMk id="8" creationId="{B96412F4-7D23-167F-6C56-13C7684C0A6E}"/>
          </ac:cxnSpMkLst>
        </pc:cxnChg>
        <pc:cxnChg chg="del mod">
          <ac:chgData name="Romain Jupille" userId="9e528b88-6f4d-486b-86ee-c8f4751ddfc6" providerId="ADAL" clId="{70241E18-781E-4CBC-B7B6-C49AE5E36863}" dt="2022-10-30T15:18:48.133" v="4209" actId="478"/>
          <ac:cxnSpMkLst>
            <pc:docMk/>
            <pc:sldMk cId="6539385" sldId="264"/>
            <ac:cxnSpMk id="31" creationId="{38795690-4B11-C27C-C925-C5660EF0B1A0}"/>
          </ac:cxnSpMkLst>
        </pc:cxnChg>
      </pc:sldChg>
      <pc:sldChg chg="addSp delSp modSp mod">
        <pc:chgData name="Romain Jupille" userId="9e528b88-6f4d-486b-86ee-c8f4751ddfc6" providerId="ADAL" clId="{70241E18-781E-4CBC-B7B6-C49AE5E36863}" dt="2022-10-30T14:56:18.088" v="1478" actId="1076"/>
        <pc:sldMkLst>
          <pc:docMk/>
          <pc:sldMk cId="4198127246" sldId="266"/>
        </pc:sldMkLst>
        <pc:spChg chg="add del mod">
          <ac:chgData name="Romain Jupille" userId="9e528b88-6f4d-486b-86ee-c8f4751ddfc6" providerId="ADAL" clId="{70241E18-781E-4CBC-B7B6-C49AE5E36863}" dt="2022-10-30T14:45:57.236" v="329"/>
          <ac:spMkLst>
            <pc:docMk/>
            <pc:sldMk cId="4198127246" sldId="266"/>
            <ac:spMk id="4" creationId="{A493D802-62D0-341D-E6DB-0CEA08995B8F}"/>
          </ac:spMkLst>
        </pc:spChg>
        <pc:spChg chg="mod or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5" creationId="{E70F761A-FE22-BB97-3002-EB7D5D1F937D}"/>
          </ac:spMkLst>
        </pc:spChg>
        <pc:spChg chg="mod">
          <ac:chgData name="Romain Jupille" userId="9e528b88-6f4d-486b-86ee-c8f4751ddfc6" providerId="ADAL" clId="{70241E18-781E-4CBC-B7B6-C49AE5E36863}" dt="2022-10-30T14:51:34.893" v="1148" actId="20577"/>
          <ac:spMkLst>
            <pc:docMk/>
            <pc:sldMk cId="4198127246" sldId="266"/>
            <ac:spMk id="6" creationId="{FFDC4716-DCB0-ECA9-B4B9-25BF95F2D37B}"/>
          </ac:spMkLst>
        </pc:spChg>
        <pc:spChg chg="add mod or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7" creationId="{7D1ED5C0-F1B9-0938-CA46-675EBBFD7257}"/>
          </ac:spMkLst>
        </pc:spChg>
        <pc:spChg chg="add mod">
          <ac:chgData name="Romain Jupille" userId="9e528b88-6f4d-486b-86ee-c8f4751ddfc6" providerId="ADAL" clId="{70241E18-781E-4CBC-B7B6-C49AE5E36863}" dt="2022-10-30T14:56:18.088" v="1478" actId="1076"/>
          <ac:spMkLst>
            <pc:docMk/>
            <pc:sldMk cId="4198127246" sldId="266"/>
            <ac:spMk id="8" creationId="{377FF8FB-552F-082B-60B2-3FD8BB9EFD5E}"/>
          </ac:spMkLst>
        </pc:spChg>
        <pc:spChg chg="add mo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9" creationId="{B5DBBA8A-F735-EA5D-EC5F-68CBCBD441BA}"/>
          </ac:spMkLst>
        </pc:spChg>
        <pc:spChg chg="add mo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10" creationId="{23EA29A3-54D9-AFBE-9A93-DF74AC8D012C}"/>
          </ac:spMkLst>
        </pc:spChg>
        <pc:spChg chg="mod ord">
          <ac:chgData name="Romain Jupille" userId="9e528b88-6f4d-486b-86ee-c8f4751ddfc6" providerId="ADAL" clId="{70241E18-781E-4CBC-B7B6-C49AE5E36863}" dt="2022-10-30T14:56:18.088" v="1478" actId="1076"/>
          <ac:spMkLst>
            <pc:docMk/>
            <pc:sldMk cId="4198127246" sldId="266"/>
            <ac:spMk id="14" creationId="{38017AFF-8BBA-A604-B45B-D1A3409E82E2}"/>
          </ac:spMkLst>
        </pc:spChg>
        <pc:spChg chg="del mod">
          <ac:chgData name="Romain Jupille" userId="9e528b88-6f4d-486b-86ee-c8f4751ddfc6" providerId="ADAL" clId="{70241E18-781E-4CBC-B7B6-C49AE5E36863}" dt="2022-10-30T14:51:59.764" v="1160" actId="478"/>
          <ac:spMkLst>
            <pc:docMk/>
            <pc:sldMk cId="4198127246" sldId="266"/>
            <ac:spMk id="16" creationId="{1C56BD29-59CE-510E-FBD4-CEFCD46DDA50}"/>
          </ac:spMkLst>
        </pc:spChg>
        <pc:picChg chg="del">
          <ac:chgData name="Romain Jupille" userId="9e528b88-6f4d-486b-86ee-c8f4751ddfc6" providerId="ADAL" clId="{70241E18-781E-4CBC-B7B6-C49AE5E36863}" dt="2022-10-30T14:42:31.504" v="15" actId="478"/>
          <ac:picMkLst>
            <pc:docMk/>
            <pc:sldMk cId="4198127246" sldId="266"/>
            <ac:picMk id="12" creationId="{686A9A38-1236-04F7-4104-F4052051B187}"/>
          </ac:picMkLst>
        </pc:picChg>
        <pc:picChg chg="add mod modCrop">
          <ac:chgData name="Romain Jupille" userId="9e528b88-6f4d-486b-86ee-c8f4751ddfc6" providerId="ADAL" clId="{70241E18-781E-4CBC-B7B6-C49AE5E36863}" dt="2022-10-30T14:56:10.280" v="1476" actId="1076"/>
          <ac:picMkLst>
            <pc:docMk/>
            <pc:sldMk cId="4198127246" sldId="266"/>
            <ac:picMk id="15" creationId="{3EBF69A3-CEE6-E214-4DB8-B4B8145AE27C}"/>
          </ac:picMkLst>
        </pc:picChg>
        <pc:picChg chg="mod">
          <ac:chgData name="Romain Jupille" userId="9e528b88-6f4d-486b-86ee-c8f4751ddfc6" providerId="ADAL" clId="{70241E18-781E-4CBC-B7B6-C49AE5E36863}" dt="2022-10-30T14:56:10.280" v="1476" actId="1076"/>
          <ac:picMkLst>
            <pc:docMk/>
            <pc:sldMk cId="4198127246" sldId="266"/>
            <ac:picMk id="1026" creationId="{BD408852-2534-74A4-F7C7-69AD7101CE91}"/>
          </ac:picMkLst>
        </pc:picChg>
        <pc:picChg chg="mod">
          <ac:chgData name="Romain Jupille" userId="9e528b88-6f4d-486b-86ee-c8f4751ddfc6" providerId="ADAL" clId="{70241E18-781E-4CBC-B7B6-C49AE5E36863}" dt="2022-10-30T14:56:18.088" v="1478" actId="1076"/>
          <ac:picMkLst>
            <pc:docMk/>
            <pc:sldMk cId="4198127246" sldId="266"/>
            <ac:picMk id="1028" creationId="{0ED44768-13F9-EA41-ACF3-D2860ABE6B5E}"/>
          </ac:picMkLst>
        </pc:picChg>
        <pc:picChg chg="del mod">
          <ac:chgData name="Romain Jupille" userId="9e528b88-6f4d-486b-86ee-c8f4751ddfc6" providerId="ADAL" clId="{70241E18-781E-4CBC-B7B6-C49AE5E36863}" dt="2022-10-30T14:53:57.714" v="1266" actId="478"/>
          <ac:picMkLst>
            <pc:docMk/>
            <pc:sldMk cId="4198127246" sldId="266"/>
            <ac:picMk id="1032" creationId="{A55363ED-78C0-325A-C0FA-07460F27591F}"/>
          </ac:picMkLst>
        </pc:picChg>
      </pc:sldChg>
      <pc:sldChg chg="addSp delSp modSp mod">
        <pc:chgData name="Romain Jupille" userId="9e528b88-6f4d-486b-86ee-c8f4751ddfc6" providerId="ADAL" clId="{70241E18-781E-4CBC-B7B6-C49AE5E36863}" dt="2022-10-30T16:14:29.111" v="8989" actId="14100"/>
        <pc:sldMkLst>
          <pc:docMk/>
          <pc:sldMk cId="2966802765" sldId="267"/>
        </pc:sldMkLst>
        <pc:spChg chg="add mod">
          <ac:chgData name="Romain Jupille" userId="9e528b88-6f4d-486b-86ee-c8f4751ddfc6" providerId="ADAL" clId="{70241E18-781E-4CBC-B7B6-C49AE5E36863}" dt="2022-10-30T15:10:58.128" v="3355" actId="1076"/>
          <ac:spMkLst>
            <pc:docMk/>
            <pc:sldMk cId="2966802765" sldId="267"/>
            <ac:spMk id="3" creationId="{FCE80557-65DE-2BD5-926D-B234E36CAD8C}"/>
          </ac:spMkLst>
        </pc:spChg>
        <pc:spChg chg="add mod">
          <ac:chgData name="Romain Jupille" userId="9e528b88-6f4d-486b-86ee-c8f4751ddfc6" providerId="ADAL" clId="{70241E18-781E-4CBC-B7B6-C49AE5E36863}" dt="2022-10-30T15:12:40.506" v="3428" actId="20577"/>
          <ac:spMkLst>
            <pc:docMk/>
            <pc:sldMk cId="2966802765" sldId="267"/>
            <ac:spMk id="6" creationId="{BCEA0445-F119-CFF7-0CF9-A3282C2D485E}"/>
          </ac:spMkLst>
        </pc:spChg>
        <pc:spChg chg="add mod">
          <ac:chgData name="Romain Jupille" userId="9e528b88-6f4d-486b-86ee-c8f4751ddfc6" providerId="ADAL" clId="{70241E18-781E-4CBC-B7B6-C49AE5E36863}" dt="2022-10-30T15:10:58.128" v="3355" actId="1076"/>
          <ac:spMkLst>
            <pc:docMk/>
            <pc:sldMk cId="2966802765" sldId="267"/>
            <ac:spMk id="7" creationId="{B09B6BB8-8E46-15D7-3464-C4A08E74E818}"/>
          </ac:spMkLst>
        </pc:spChg>
        <pc:spChg chg="add mod">
          <ac:chgData name="Romain Jupille" userId="9e528b88-6f4d-486b-86ee-c8f4751ddfc6" providerId="ADAL" clId="{70241E18-781E-4CBC-B7B6-C49AE5E36863}" dt="2022-10-30T15:11:04.078" v="3358" actId="207"/>
          <ac:spMkLst>
            <pc:docMk/>
            <pc:sldMk cId="2966802765" sldId="267"/>
            <ac:spMk id="8" creationId="{3E2724C0-C5D3-6CB6-6709-CA1942DBE7E8}"/>
          </ac:spMkLst>
        </pc:spChg>
        <pc:spChg chg="mod">
          <ac:chgData name="Romain Jupille" userId="9e528b88-6f4d-486b-86ee-c8f4751ddfc6" providerId="ADAL" clId="{70241E18-781E-4CBC-B7B6-C49AE5E36863}" dt="2022-10-30T15:03:31.460" v="2425" actId="14100"/>
          <ac:spMkLst>
            <pc:docMk/>
            <pc:sldMk cId="2966802765" sldId="267"/>
            <ac:spMk id="9" creationId="{E19A25FC-9FB3-A543-5126-BDFCB3711D92}"/>
          </ac:spMkLst>
        </pc:spChg>
        <pc:spChg chg="add mod">
          <ac:chgData name="Romain Jupille" userId="9e528b88-6f4d-486b-86ee-c8f4751ddfc6" providerId="ADAL" clId="{70241E18-781E-4CBC-B7B6-C49AE5E36863}" dt="2022-10-30T15:11:00.378" v="3356" actId="108"/>
          <ac:spMkLst>
            <pc:docMk/>
            <pc:sldMk cId="2966802765" sldId="267"/>
            <ac:spMk id="10" creationId="{5AF0636D-B4A4-10A9-E5E4-DEAE295664EE}"/>
          </ac:spMkLst>
        </pc:spChg>
        <pc:spChg chg="mod">
          <ac:chgData name="Romain Jupille" userId="9e528b88-6f4d-486b-86ee-c8f4751ddfc6" providerId="ADAL" clId="{70241E18-781E-4CBC-B7B6-C49AE5E36863}" dt="2022-10-30T15:03:12.888" v="2415" actId="1076"/>
          <ac:spMkLst>
            <pc:docMk/>
            <pc:sldMk cId="2966802765" sldId="267"/>
            <ac:spMk id="16" creationId="{B5DE3AB3-76A2-0E9C-3236-8E049E7450EF}"/>
          </ac:spMkLst>
        </pc:spChg>
        <pc:spChg chg="mod">
          <ac:chgData name="Romain Jupille" userId="9e528b88-6f4d-486b-86ee-c8f4751ddfc6" providerId="ADAL" clId="{70241E18-781E-4CBC-B7B6-C49AE5E36863}" dt="2022-10-30T15:09:20.060" v="3259" actId="1076"/>
          <ac:spMkLst>
            <pc:docMk/>
            <pc:sldMk cId="2966802765" sldId="267"/>
            <ac:spMk id="18" creationId="{EF216338-2A9C-FAA1-0F73-3DB5832CAA39}"/>
          </ac:spMkLst>
        </pc:spChg>
        <pc:spChg chg="mod">
          <ac:chgData name="Romain Jupille" userId="9e528b88-6f4d-486b-86ee-c8f4751ddfc6" providerId="ADAL" clId="{70241E18-781E-4CBC-B7B6-C49AE5E36863}" dt="2022-10-30T15:09:20.060" v="3259" actId="1076"/>
          <ac:spMkLst>
            <pc:docMk/>
            <pc:sldMk cId="2966802765" sldId="267"/>
            <ac:spMk id="19" creationId="{6B3BBA2D-7521-4D87-D99A-CF62349A3F15}"/>
          </ac:spMkLst>
        </pc:spChg>
        <pc:spChg chg="mod">
          <ac:chgData name="Romain Jupille" userId="9e528b88-6f4d-486b-86ee-c8f4751ddfc6" providerId="ADAL" clId="{70241E18-781E-4CBC-B7B6-C49AE5E36863}" dt="2022-10-30T15:12:03.331" v="3395" actId="20577"/>
          <ac:spMkLst>
            <pc:docMk/>
            <pc:sldMk cId="2966802765" sldId="267"/>
            <ac:spMk id="20" creationId="{C5312FAD-E51D-DDB7-17E7-52E8AD283D7D}"/>
          </ac:spMkLst>
        </pc:spChg>
        <pc:spChg chg="del mod">
          <ac:chgData name="Romain Jupille" userId="9e528b88-6f4d-486b-86ee-c8f4751ddfc6" providerId="ADAL" clId="{70241E18-781E-4CBC-B7B6-C49AE5E36863}" dt="2022-10-30T15:06:14.850" v="2783" actId="478"/>
          <ac:spMkLst>
            <pc:docMk/>
            <pc:sldMk cId="2966802765" sldId="267"/>
            <ac:spMk id="21" creationId="{F4101050-D45A-694E-8E09-54D9ADCA3A7D}"/>
          </ac:spMkLst>
        </pc:spChg>
        <pc:spChg chg="mod">
          <ac:chgData name="Romain Jupille" userId="9e528b88-6f4d-486b-86ee-c8f4751ddfc6" providerId="ADAL" clId="{70241E18-781E-4CBC-B7B6-C49AE5E36863}" dt="2022-10-30T16:14:29.111" v="8989" actId="14100"/>
          <ac:spMkLst>
            <pc:docMk/>
            <pc:sldMk cId="2966802765" sldId="267"/>
            <ac:spMk id="22" creationId="{FC8D319B-2F49-BFB8-4EE5-F1AB2C797BED}"/>
          </ac:spMkLst>
        </pc:spChg>
        <pc:spChg chg="del mod">
          <ac:chgData name="Romain Jupille" userId="9e528b88-6f4d-486b-86ee-c8f4751ddfc6" providerId="ADAL" clId="{70241E18-781E-4CBC-B7B6-C49AE5E36863}" dt="2022-10-30T15:07:43.598" v="2982" actId="478"/>
          <ac:spMkLst>
            <pc:docMk/>
            <pc:sldMk cId="2966802765" sldId="267"/>
            <ac:spMk id="24" creationId="{4D4D8BD5-6677-7F22-3369-C7223D3357B2}"/>
          </ac:spMkLst>
        </pc:spChg>
        <pc:spChg chg="del mod">
          <ac:chgData name="Romain Jupille" userId="9e528b88-6f4d-486b-86ee-c8f4751ddfc6" providerId="ADAL" clId="{70241E18-781E-4CBC-B7B6-C49AE5E36863}" dt="2022-10-30T15:07:43.598" v="2982" actId="478"/>
          <ac:spMkLst>
            <pc:docMk/>
            <pc:sldMk cId="2966802765" sldId="267"/>
            <ac:spMk id="25" creationId="{D03481A0-0482-3354-B2C1-F07558BAD8C2}"/>
          </ac:spMkLst>
        </pc:spChg>
        <pc:graphicFrameChg chg="mod modGraphic">
          <ac:chgData name="Romain Jupille" userId="9e528b88-6f4d-486b-86ee-c8f4751ddfc6" providerId="ADAL" clId="{70241E18-781E-4CBC-B7B6-C49AE5E36863}" dt="2022-10-30T15:12:00.345" v="3392" actId="20577"/>
          <ac:graphicFrameMkLst>
            <pc:docMk/>
            <pc:sldMk cId="2966802765" sldId="267"/>
            <ac:graphicFrameMk id="2" creationId="{95F05861-C89A-13D3-0FFF-9C3690C7872F}"/>
          </ac:graphicFrameMkLst>
        </pc:graphicFrameChg>
        <pc:picChg chg="del">
          <ac:chgData name="Romain Jupille" userId="9e528b88-6f4d-486b-86ee-c8f4751ddfc6" providerId="ADAL" clId="{70241E18-781E-4CBC-B7B6-C49AE5E36863}" dt="2022-10-30T14:42:33.647" v="16" actId="478"/>
          <ac:picMkLst>
            <pc:docMk/>
            <pc:sldMk cId="2966802765" sldId="267"/>
            <ac:picMk id="15" creationId="{A71CD8F6-D3C0-6738-2B8D-0E1CCBBEAAFE}"/>
          </ac:picMkLst>
        </pc:picChg>
      </pc:sldChg>
      <pc:sldChg chg="delSp del mod">
        <pc:chgData name="Romain Jupille" userId="9e528b88-6f4d-486b-86ee-c8f4751ddfc6" providerId="ADAL" clId="{70241E18-781E-4CBC-B7B6-C49AE5E36863}" dt="2022-10-30T16:15:39.401" v="9005" actId="47"/>
        <pc:sldMkLst>
          <pc:docMk/>
          <pc:sldMk cId="1370581322" sldId="269"/>
        </pc:sldMkLst>
        <pc:picChg chg="del">
          <ac:chgData name="Romain Jupille" userId="9e528b88-6f4d-486b-86ee-c8f4751ddfc6" providerId="ADAL" clId="{70241E18-781E-4CBC-B7B6-C49AE5E36863}" dt="2022-10-30T14:42:37.207" v="18" actId="478"/>
          <ac:picMkLst>
            <pc:docMk/>
            <pc:sldMk cId="1370581322" sldId="269"/>
            <ac:picMk id="26" creationId="{2AB157C0-9D5E-431A-4E66-932B63A07427}"/>
          </ac:picMkLst>
        </pc:picChg>
      </pc:sldChg>
      <pc:sldChg chg="delSp mod ord">
        <pc:chgData name="Romain Jupille" userId="9e528b88-6f4d-486b-86ee-c8f4751ddfc6" providerId="ADAL" clId="{70241E18-781E-4CBC-B7B6-C49AE5E36863}" dt="2022-10-30T16:15:36.567" v="9004"/>
        <pc:sldMkLst>
          <pc:docMk/>
          <pc:sldMk cId="3663179332" sldId="270"/>
        </pc:sldMkLst>
        <pc:picChg chg="del">
          <ac:chgData name="Romain Jupille" userId="9e528b88-6f4d-486b-86ee-c8f4751ddfc6" providerId="ADAL" clId="{70241E18-781E-4CBC-B7B6-C49AE5E36863}" dt="2022-10-30T14:42:39.614" v="19" actId="478"/>
          <ac:picMkLst>
            <pc:docMk/>
            <pc:sldMk cId="3663179332" sldId="270"/>
            <ac:picMk id="17" creationId="{1719937C-A673-B82B-8909-71980537EEBB}"/>
          </ac:picMkLst>
        </pc:picChg>
      </pc:sldChg>
      <pc:sldChg chg="delSp mod">
        <pc:chgData name="Romain Jupille" userId="9e528b88-6f4d-486b-86ee-c8f4751ddfc6" providerId="ADAL" clId="{70241E18-781E-4CBC-B7B6-C49AE5E36863}" dt="2022-10-30T14:42:41.126" v="20" actId="478"/>
        <pc:sldMkLst>
          <pc:docMk/>
          <pc:sldMk cId="2395933625" sldId="271"/>
        </pc:sldMkLst>
        <pc:picChg chg="del">
          <ac:chgData name="Romain Jupille" userId="9e528b88-6f4d-486b-86ee-c8f4751ddfc6" providerId="ADAL" clId="{70241E18-781E-4CBC-B7B6-C49AE5E36863}" dt="2022-10-30T14:42:41.126" v="20" actId="478"/>
          <ac:picMkLst>
            <pc:docMk/>
            <pc:sldMk cId="2395933625" sldId="271"/>
            <ac:picMk id="20" creationId="{A1D681AB-A4C6-0AF4-D0CC-A37F8C88BC36}"/>
          </ac:picMkLst>
        </pc:picChg>
      </pc:sldChg>
      <pc:sldChg chg="delSp mod">
        <pc:chgData name="Romain Jupille" userId="9e528b88-6f4d-486b-86ee-c8f4751ddfc6" providerId="ADAL" clId="{70241E18-781E-4CBC-B7B6-C49AE5E36863}" dt="2022-10-30T14:42:43.803" v="22" actId="478"/>
        <pc:sldMkLst>
          <pc:docMk/>
          <pc:sldMk cId="2731226365" sldId="272"/>
        </pc:sldMkLst>
        <pc:picChg chg="del">
          <ac:chgData name="Romain Jupille" userId="9e528b88-6f4d-486b-86ee-c8f4751ddfc6" providerId="ADAL" clId="{70241E18-781E-4CBC-B7B6-C49AE5E36863}" dt="2022-10-30T14:42:43.803" v="22" actId="478"/>
          <ac:picMkLst>
            <pc:docMk/>
            <pc:sldMk cId="2731226365" sldId="272"/>
            <ac:picMk id="12" creationId="{995CCA0D-3986-2F55-8CD3-E65A8E6F113B}"/>
          </ac:picMkLst>
        </pc:picChg>
      </pc:sldChg>
      <pc:sldChg chg="delSp mod">
        <pc:chgData name="Romain Jupille" userId="9e528b88-6f4d-486b-86ee-c8f4751ddfc6" providerId="ADAL" clId="{70241E18-781E-4CBC-B7B6-C49AE5E36863}" dt="2022-10-30T14:42:42.492" v="21" actId="478"/>
        <pc:sldMkLst>
          <pc:docMk/>
          <pc:sldMk cId="3922942771" sldId="274"/>
        </pc:sldMkLst>
        <pc:picChg chg="del">
          <ac:chgData name="Romain Jupille" userId="9e528b88-6f4d-486b-86ee-c8f4751ddfc6" providerId="ADAL" clId="{70241E18-781E-4CBC-B7B6-C49AE5E36863}" dt="2022-10-30T14:42:42.492" v="21" actId="478"/>
          <ac:picMkLst>
            <pc:docMk/>
            <pc:sldMk cId="3922942771" sldId="274"/>
            <ac:picMk id="16" creationId="{F02F6272-B019-099C-7A23-73BC216C3260}"/>
          </ac:picMkLst>
        </pc:picChg>
      </pc:sldChg>
      <pc:sldChg chg="addSp delSp modSp new mod modClrScheme chgLayout">
        <pc:chgData name="Romain Jupille" userId="9e528b88-6f4d-486b-86ee-c8f4751ddfc6" providerId="ADAL" clId="{70241E18-781E-4CBC-B7B6-C49AE5E36863}" dt="2022-10-30T15:09:56.645" v="3343" actId="20577"/>
        <pc:sldMkLst>
          <pc:docMk/>
          <pc:sldMk cId="2731750692" sldId="277"/>
        </pc:sldMkLst>
        <pc:spChg chg="del mod ord">
          <ac:chgData name="Romain Jupille" userId="9e528b88-6f4d-486b-86ee-c8f4751ddfc6" providerId="ADAL" clId="{70241E18-781E-4CBC-B7B6-C49AE5E36863}" dt="2022-10-30T14:58:20.257" v="1774" actId="478"/>
          <ac:spMkLst>
            <pc:docMk/>
            <pc:sldMk cId="2731750692" sldId="277"/>
            <ac:spMk id="2" creationId="{3159D6F7-F9BE-793C-D57F-C08B89E5EB06}"/>
          </ac:spMkLst>
        </pc:spChg>
        <pc:spChg chg="mod ord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3" creationId="{1DB9B6B2-0F48-8CB1-D332-42630010BBF6}"/>
          </ac:spMkLst>
        </pc:spChg>
        <pc:spChg chg="del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4" creationId="{C08D5B3D-578A-9BD1-7CC9-513F2BEB9D70}"/>
          </ac:spMkLst>
        </pc:spChg>
        <pc:spChg chg="del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5" creationId="{FAD34631-1D91-2FFC-E108-7517141B508F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6" creationId="{BB4DB9F6-7DC2-191D-C750-A1FDFEC4BEBE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7" creationId="{431A6273-E0F5-9351-70FD-77F1EADD6A3C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8" creationId="{A65ECED8-C8E3-5F3F-16F8-ED5BAE2127C7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9" creationId="{34C894E0-51DC-DBFB-0FD5-982511B56BA3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10" creationId="{BE614755-7EC6-1E37-9B43-AC32F23FB936}"/>
          </ac:spMkLst>
        </pc:spChg>
        <pc:spChg chg="add mod">
          <ac:chgData name="Romain Jupille" userId="9e528b88-6f4d-486b-86ee-c8f4751ddfc6" providerId="ADAL" clId="{70241E18-781E-4CBC-B7B6-C49AE5E36863}" dt="2022-10-30T14:59:11.063" v="1803" actId="20577"/>
          <ac:spMkLst>
            <pc:docMk/>
            <pc:sldMk cId="2731750692" sldId="277"/>
            <ac:spMk id="11" creationId="{A0848B81-21AF-B576-A4C9-A7CB62E8B66F}"/>
          </ac:spMkLst>
        </pc:spChg>
        <pc:spChg chg="add mod">
          <ac:chgData name="Romain Jupille" userId="9e528b88-6f4d-486b-86ee-c8f4751ddfc6" providerId="ADAL" clId="{70241E18-781E-4CBC-B7B6-C49AE5E36863}" dt="2022-10-30T15:09:26.332" v="3261" actId="20577"/>
          <ac:spMkLst>
            <pc:docMk/>
            <pc:sldMk cId="2731750692" sldId="277"/>
            <ac:spMk id="12" creationId="{B3C48555-F6A6-80CA-2C14-53352DF7E815}"/>
          </ac:spMkLst>
        </pc:spChg>
        <pc:spChg chg="add mod">
          <ac:chgData name="Romain Jupille" userId="9e528b88-6f4d-486b-86ee-c8f4751ddfc6" providerId="ADAL" clId="{70241E18-781E-4CBC-B7B6-C49AE5E36863}" dt="2022-10-30T15:09:36.121" v="3283" actId="20577"/>
          <ac:spMkLst>
            <pc:docMk/>
            <pc:sldMk cId="2731750692" sldId="277"/>
            <ac:spMk id="13" creationId="{EBDEE820-0F28-EC22-608D-22B1357B5608}"/>
          </ac:spMkLst>
        </pc:spChg>
        <pc:spChg chg="add mod">
          <ac:chgData name="Romain Jupille" userId="9e528b88-6f4d-486b-86ee-c8f4751ddfc6" providerId="ADAL" clId="{70241E18-781E-4CBC-B7B6-C49AE5E36863}" dt="2022-10-30T15:09:40.018" v="3292" actId="20577"/>
          <ac:spMkLst>
            <pc:docMk/>
            <pc:sldMk cId="2731750692" sldId="277"/>
            <ac:spMk id="14" creationId="{2041C614-E078-F344-2E7C-E79710D8A81C}"/>
          </ac:spMkLst>
        </pc:spChg>
        <pc:spChg chg="add mod">
          <ac:chgData name="Romain Jupille" userId="9e528b88-6f4d-486b-86ee-c8f4751ddfc6" providerId="ADAL" clId="{70241E18-781E-4CBC-B7B6-C49AE5E36863}" dt="2022-10-30T15:09:56.645" v="3343" actId="20577"/>
          <ac:spMkLst>
            <pc:docMk/>
            <pc:sldMk cId="2731750692" sldId="277"/>
            <ac:spMk id="15" creationId="{F6A50221-90C2-3D8A-F878-58551D97554C}"/>
          </ac:spMkLst>
        </pc:spChg>
      </pc:sldChg>
      <pc:sldChg chg="addSp delSp modSp add mod">
        <pc:chgData name="Romain Jupille" userId="9e528b88-6f4d-486b-86ee-c8f4751ddfc6" providerId="ADAL" clId="{70241E18-781E-4CBC-B7B6-C49AE5E36863}" dt="2022-10-30T16:15:27.420" v="9002" actId="1076"/>
        <pc:sldMkLst>
          <pc:docMk/>
          <pc:sldMk cId="71428427" sldId="278"/>
        </pc:sldMkLst>
        <pc:spChg chg="mod">
          <ac:chgData name="Romain Jupille" userId="9e528b88-6f4d-486b-86ee-c8f4751ddfc6" providerId="ADAL" clId="{70241E18-781E-4CBC-B7B6-C49AE5E36863}" dt="2022-10-30T16:14:58.707" v="8998" actId="313"/>
          <ac:spMkLst>
            <pc:docMk/>
            <pc:sldMk cId="71428427" sldId="278"/>
            <ac:spMk id="2" creationId="{711D5173-FA63-3740-33F0-05B1B2A31724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4" creationId="{D1283254-11B0-1690-3C0B-0A169D7EC199}"/>
          </ac:spMkLst>
        </pc:spChg>
        <pc:spChg chg="add del mod">
          <ac:chgData name="Romain Jupille" userId="9e528b88-6f4d-486b-86ee-c8f4751ddfc6" providerId="ADAL" clId="{70241E18-781E-4CBC-B7B6-C49AE5E36863}" dt="2022-10-30T16:05:51.059" v="8265"/>
          <ac:spMkLst>
            <pc:docMk/>
            <pc:sldMk cId="71428427" sldId="278"/>
            <ac:spMk id="7" creationId="{F38993F2-A4DB-F4E8-BB71-3FDC059A1E2F}"/>
          </ac:spMkLst>
        </pc:spChg>
        <pc:spChg chg="add mod">
          <ac:chgData name="Romain Jupille" userId="9e528b88-6f4d-486b-86ee-c8f4751ddfc6" providerId="ADAL" clId="{70241E18-781E-4CBC-B7B6-C49AE5E36863}" dt="2022-10-30T16:09:13.512" v="8418" actId="571"/>
          <ac:spMkLst>
            <pc:docMk/>
            <pc:sldMk cId="71428427" sldId="278"/>
            <ac:spMk id="8" creationId="{78C5259F-AD41-E9DB-FDAE-297E2E31E9DE}"/>
          </ac:spMkLst>
        </pc:spChg>
        <pc:spChg chg="add del mod">
          <ac:chgData name="Romain Jupille" userId="9e528b88-6f4d-486b-86ee-c8f4751ddfc6" providerId="ADAL" clId="{70241E18-781E-4CBC-B7B6-C49AE5E36863}" dt="2022-10-30T16:06:37.269" v="8402" actId="478"/>
          <ac:spMkLst>
            <pc:docMk/>
            <pc:sldMk cId="71428427" sldId="278"/>
            <ac:spMk id="9" creationId="{967A1F12-014C-427C-4EEC-2C2230043F43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10" creationId="{5E761FC1-F912-CB34-D25F-4FD84FA44507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11" creationId="{0D3FCE9F-6CB5-0084-F23C-E80A0A9BFBD7}"/>
          </ac:spMkLst>
        </pc:spChg>
        <pc:spChg chg="del">
          <ac:chgData name="Romain Jupille" userId="9e528b88-6f4d-486b-86ee-c8f4751ddfc6" providerId="ADAL" clId="{70241E18-781E-4CBC-B7B6-C49AE5E36863}" dt="2022-10-30T16:15:19.182" v="9000" actId="478"/>
          <ac:spMkLst>
            <pc:docMk/>
            <pc:sldMk cId="71428427" sldId="278"/>
            <ac:spMk id="13" creationId="{AC4514B7-8E55-86B4-56C9-EDAF19FA5DCD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4" creationId="{283CEE64-2FBB-C896-8189-FDB33A4351BE}"/>
          </ac:spMkLst>
        </pc:spChg>
        <pc:spChg chg="add mod">
          <ac:chgData name="Romain Jupille" userId="9e528b88-6f4d-486b-86ee-c8f4751ddfc6" providerId="ADAL" clId="{70241E18-781E-4CBC-B7B6-C49AE5E36863}" dt="2022-10-30T16:15:19.435" v="9001"/>
          <ac:spMkLst>
            <pc:docMk/>
            <pc:sldMk cId="71428427" sldId="278"/>
            <ac:spMk id="15" creationId="{6A1D61A0-0B9E-DEC3-8EBE-9D30B2869121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15" creationId="{AE5742D7-89F2-D942-9222-8E1EE6D92912}"/>
          </ac:spMkLst>
        </pc:spChg>
        <pc:spChg chg="del">
          <ac:chgData name="Romain Jupille" userId="9e528b88-6f4d-486b-86ee-c8f4751ddfc6" providerId="ADAL" clId="{70241E18-781E-4CBC-B7B6-C49AE5E36863}" dt="2022-10-30T16:05:15.650" v="8251" actId="478"/>
          <ac:spMkLst>
            <pc:docMk/>
            <pc:sldMk cId="71428427" sldId="278"/>
            <ac:spMk id="16" creationId="{1250BC0C-A56F-3D55-D94B-1C161576ED5B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8" creationId="{A54BB81D-04B2-FDC3-4AEC-3D3C5461A0B3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9" creationId="{160F0802-A2E0-44F9-21B1-24215DC9C593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1" creationId="{526EA892-4F46-3446-54FA-9ABE58DC1670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3" creationId="{87301D25-C15F-F49A-1810-A626E9BD35FD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4" creationId="{A8F357F8-A814-A7DB-D625-C6B4CBC43B53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25" creationId="{773EBAAE-BB4A-319B-FE93-62EDD81675D7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26" creationId="{78421288-1DED-7AA8-8075-7CD97AF20520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8" creationId="{E5C1F9E5-41E9-3526-7CFD-7837EB66DCE1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9" creationId="{0BDEA663-362A-BF56-4E31-C3EA278DB8CB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30" creationId="{50A0CE39-3324-2E10-908A-221B1587ECB2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32" creationId="{BE3115EA-F53D-0126-28F6-6E1954709827}"/>
          </ac:spMkLst>
        </pc:spChg>
        <pc:spChg chg="add del">
          <ac:chgData name="Romain Jupille" userId="9e528b88-6f4d-486b-86ee-c8f4751ddfc6" providerId="ADAL" clId="{70241E18-781E-4CBC-B7B6-C49AE5E36863}" dt="2022-10-30T16:05:54.722" v="8267" actId="22"/>
          <ac:spMkLst>
            <pc:docMk/>
            <pc:sldMk cId="71428427" sldId="278"/>
            <ac:spMk id="34" creationId="{5DF04D12-99BA-9D4E-A0CB-65E03B75FA56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35" creationId="{DD7C640E-131D-6F8E-A467-E20A27D87582}"/>
          </ac:spMkLst>
        </pc:spChg>
        <pc:picChg chg="add mod ord">
          <ac:chgData name="Romain Jupille" userId="9e528b88-6f4d-486b-86ee-c8f4751ddfc6" providerId="ADAL" clId="{70241E18-781E-4CBC-B7B6-C49AE5E36863}" dt="2022-10-30T16:15:27.420" v="9002" actId="1076"/>
          <ac:picMkLst>
            <pc:docMk/>
            <pc:sldMk cId="71428427" sldId="278"/>
            <ac:picMk id="7" creationId="{1CEF1693-1008-45ED-7B61-FCA8981016A6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10" creationId="{745C8F56-61BF-9345-FE2D-EAFEFBF2FADF}"/>
          </ac:picMkLst>
        </pc:picChg>
        <pc:picChg chg="add del mod">
          <ac:chgData name="Romain Jupille" userId="9e528b88-6f4d-486b-86ee-c8f4751ddfc6" providerId="ADAL" clId="{70241E18-781E-4CBC-B7B6-C49AE5E36863}" dt="2022-10-30T16:08:02.218" v="8403" actId="478"/>
          <ac:picMkLst>
            <pc:docMk/>
            <pc:sldMk cId="71428427" sldId="278"/>
            <ac:picMk id="11" creationId="{2776B38F-3028-094E-DC7C-C907A84F71FD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17" creationId="{03DBC91D-D253-8C2A-D9F7-979A62ECAB49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2" creationId="{30C138C5-86B5-5943-E5F4-C446FDB01885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7" creationId="{636A94B3-65C9-000F-3EEF-E06DFE5CDBB7}"/>
          </ac:picMkLst>
        </pc:picChg>
        <pc:cxnChg chg="del">
          <ac:chgData name="Romain Jupille" userId="9e528b88-6f4d-486b-86ee-c8f4751ddfc6" providerId="ADAL" clId="{70241E18-781E-4CBC-B7B6-C49AE5E36863}" dt="2022-10-30T16:05:13.381" v="8250" actId="478"/>
          <ac:cxnSpMkLst>
            <pc:docMk/>
            <pc:sldMk cId="71428427" sldId="278"/>
            <ac:cxnSpMk id="8" creationId="{B96412F4-7D23-167F-6C56-13C7684C0A6E}"/>
          </ac:cxnSpMkLst>
        </pc:cxnChg>
        <pc:cxnChg chg="add mod">
          <ac:chgData name="Romain Jupille" userId="9e528b88-6f4d-486b-86ee-c8f4751ddfc6" providerId="ADAL" clId="{70241E18-781E-4CBC-B7B6-C49AE5E36863}" dt="2022-10-30T16:15:27.420" v="9002" actId="1076"/>
          <ac:cxnSpMkLst>
            <pc:docMk/>
            <pc:sldMk cId="71428427" sldId="278"/>
            <ac:cxnSpMk id="12" creationId="{296821A2-1DB8-66E6-AAC3-0DD7FD4BE988}"/>
          </ac:cxnSpMkLst>
        </pc:cxnChg>
        <pc:cxnChg chg="del">
          <ac:chgData name="Romain Jupille" userId="9e528b88-6f4d-486b-86ee-c8f4751ddfc6" providerId="ADAL" clId="{70241E18-781E-4CBC-B7B6-C49AE5E36863}" dt="2022-10-30T16:05:13.381" v="8250" actId="478"/>
          <ac:cxnSpMkLst>
            <pc:docMk/>
            <pc:sldMk cId="71428427" sldId="278"/>
            <ac:cxnSpMk id="31" creationId="{38795690-4B11-C27C-C925-C5660EF0B1A0}"/>
          </ac:cxnSpMkLst>
        </pc:cxnChg>
      </pc:sldChg>
      <pc:sldChg chg="addSp modSp add mod">
        <pc:chgData name="Romain Jupille" userId="9e528b88-6f4d-486b-86ee-c8f4751ddfc6" providerId="ADAL" clId="{70241E18-781E-4CBC-B7B6-C49AE5E36863}" dt="2022-10-30T15:14:54.785" v="3803" actId="207"/>
        <pc:sldMkLst>
          <pc:docMk/>
          <pc:sldMk cId="1956459199" sldId="279"/>
        </pc:sldMkLst>
        <pc:spChg chg="add mod">
          <ac:chgData name="Romain Jupille" userId="9e528b88-6f4d-486b-86ee-c8f4751ddfc6" providerId="ADAL" clId="{70241E18-781E-4CBC-B7B6-C49AE5E36863}" dt="2022-10-30T15:14:54.785" v="3803" actId="207"/>
          <ac:spMkLst>
            <pc:docMk/>
            <pc:sldMk cId="1956459199" sldId="279"/>
            <ac:spMk id="2" creationId="{1A242513-E342-D66F-B140-CFB948055436}"/>
          </ac:spMkLst>
        </pc:spChg>
      </pc:sldChg>
      <pc:sldChg chg="addSp modSp add mod">
        <pc:chgData name="Romain Jupille" userId="9e528b88-6f4d-486b-86ee-c8f4751ddfc6" providerId="ADAL" clId="{70241E18-781E-4CBC-B7B6-C49AE5E36863}" dt="2022-10-30T15:15:09.481" v="3807" actId="14100"/>
        <pc:sldMkLst>
          <pc:docMk/>
          <pc:sldMk cId="2026869589" sldId="280"/>
        </pc:sldMkLst>
        <pc:spChg chg="mod">
          <ac:chgData name="Romain Jupille" userId="9e528b88-6f4d-486b-86ee-c8f4751ddfc6" providerId="ADAL" clId="{70241E18-781E-4CBC-B7B6-C49AE5E36863}" dt="2022-10-30T15:15:06.098" v="3805" actId="14100"/>
          <ac:spMkLst>
            <pc:docMk/>
            <pc:sldMk cId="2026869589" sldId="280"/>
            <ac:spMk id="2" creationId="{1A242513-E342-D66F-B140-CFB948055436}"/>
          </ac:spMkLst>
        </pc:spChg>
        <pc:spChg chg="add mod">
          <ac:chgData name="Romain Jupille" userId="9e528b88-6f4d-486b-86ee-c8f4751ddfc6" providerId="ADAL" clId="{70241E18-781E-4CBC-B7B6-C49AE5E36863}" dt="2022-10-30T15:15:09.481" v="3807" actId="14100"/>
          <ac:spMkLst>
            <pc:docMk/>
            <pc:sldMk cId="2026869589" sldId="280"/>
            <ac:spMk id="4" creationId="{EF974F11-A1D9-6C83-DC39-A664A925D627}"/>
          </ac:spMkLst>
        </pc:spChg>
      </pc:sldChg>
      <pc:sldChg chg="modSp add mod">
        <pc:chgData name="Romain Jupille" userId="9e528b88-6f4d-486b-86ee-c8f4751ddfc6" providerId="ADAL" clId="{70241E18-781E-4CBC-B7B6-C49AE5E36863}" dt="2022-10-30T15:15:20.577" v="3810" actId="14100"/>
        <pc:sldMkLst>
          <pc:docMk/>
          <pc:sldMk cId="1832960706" sldId="281"/>
        </pc:sldMkLst>
        <pc:spChg chg="mod">
          <ac:chgData name="Romain Jupille" userId="9e528b88-6f4d-486b-86ee-c8f4751ddfc6" providerId="ADAL" clId="{70241E18-781E-4CBC-B7B6-C49AE5E36863}" dt="2022-10-30T15:15:17.881" v="3809" actId="14100"/>
          <ac:spMkLst>
            <pc:docMk/>
            <pc:sldMk cId="1832960706" sldId="281"/>
            <ac:spMk id="2" creationId="{1A242513-E342-D66F-B140-CFB948055436}"/>
          </ac:spMkLst>
        </pc:spChg>
        <pc:spChg chg="mod">
          <ac:chgData name="Romain Jupille" userId="9e528b88-6f4d-486b-86ee-c8f4751ddfc6" providerId="ADAL" clId="{70241E18-781E-4CBC-B7B6-C49AE5E36863}" dt="2022-10-30T15:15:20.577" v="3810" actId="14100"/>
          <ac:spMkLst>
            <pc:docMk/>
            <pc:sldMk cId="1832960706" sldId="281"/>
            <ac:spMk id="4" creationId="{EF974F11-A1D9-6C83-DC39-A664A925D627}"/>
          </ac:spMkLst>
        </pc:spChg>
      </pc:sldChg>
      <pc:sldChg chg="addSp delSp modSp add mod">
        <pc:chgData name="Romain Jupille" userId="9e528b88-6f4d-486b-86ee-c8f4751ddfc6" providerId="ADAL" clId="{70241E18-781E-4CBC-B7B6-C49AE5E36863}" dt="2022-10-30T16:04:30.108" v="8151" actId="1076"/>
        <pc:sldMkLst>
          <pc:docMk/>
          <pc:sldMk cId="2403418803" sldId="282"/>
        </pc:sldMkLst>
        <pc:spChg chg="mod">
          <ac:chgData name="Romain Jupille" userId="9e528b88-6f4d-486b-86ee-c8f4751ddfc6" providerId="ADAL" clId="{70241E18-781E-4CBC-B7B6-C49AE5E36863}" dt="2022-10-30T16:04:24.279" v="8150" actId="20577"/>
          <ac:spMkLst>
            <pc:docMk/>
            <pc:sldMk cId="2403418803" sldId="282"/>
            <ac:spMk id="2" creationId="{711D5173-FA63-3740-33F0-05B1B2A31724}"/>
          </ac:spMkLst>
        </pc:spChg>
        <pc:spChg chg="del">
          <ac:chgData name="Romain Jupille" userId="9e528b88-6f4d-486b-86ee-c8f4751ddfc6" providerId="ADAL" clId="{70241E18-781E-4CBC-B7B6-C49AE5E36863}" dt="2022-10-30T15:43:30.950" v="6675" actId="478"/>
          <ac:spMkLst>
            <pc:docMk/>
            <pc:sldMk cId="2403418803" sldId="282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5:43:55.692" v="6679" actId="571"/>
          <ac:spMkLst>
            <pc:docMk/>
            <pc:sldMk cId="2403418803" sldId="282"/>
            <ac:spMk id="4" creationId="{00006F1B-8AD6-09D0-ED08-08CD2C414BAE}"/>
          </ac:spMkLst>
        </pc:spChg>
        <pc:spChg chg="mod">
          <ac:chgData name="Romain Jupille" userId="9e528b88-6f4d-486b-86ee-c8f4751ddfc6" providerId="ADAL" clId="{70241E18-781E-4CBC-B7B6-C49AE5E36863}" dt="2022-10-30T16:03:44.922" v="8051" actId="1076"/>
          <ac:spMkLst>
            <pc:docMk/>
            <pc:sldMk cId="2403418803" sldId="282"/>
            <ac:spMk id="5" creationId="{E3D52A7D-BFBC-F172-EDFB-7FE808A7FE72}"/>
          </ac:spMkLst>
        </pc:spChg>
        <pc:spChg chg="add mod">
          <ac:chgData name="Romain Jupille" userId="9e528b88-6f4d-486b-86ee-c8f4751ddfc6" providerId="ADAL" clId="{70241E18-781E-4CBC-B7B6-C49AE5E36863}" dt="2022-10-30T16:03:34.601" v="8050" actId="20577"/>
          <ac:spMkLst>
            <pc:docMk/>
            <pc:sldMk cId="2403418803" sldId="282"/>
            <ac:spMk id="12" creationId="{9108A331-A1C0-48AC-6AEB-AB2C365BA983}"/>
          </ac:spMkLst>
        </pc:spChg>
        <pc:spChg chg="del">
          <ac:chgData name="Romain Jupille" userId="9e528b88-6f4d-486b-86ee-c8f4751ddfc6" providerId="ADAL" clId="{70241E18-781E-4CBC-B7B6-C49AE5E36863}" dt="2022-10-30T15:43:30.950" v="6675" actId="478"/>
          <ac:spMkLst>
            <pc:docMk/>
            <pc:sldMk cId="2403418803" sldId="282"/>
            <ac:spMk id="15" creationId="{AE5742D7-89F2-D942-9222-8E1EE6D92912}"/>
          </ac:spMkLst>
        </pc:spChg>
        <pc:spChg chg="del">
          <ac:chgData name="Romain Jupille" userId="9e528b88-6f4d-486b-86ee-c8f4751ddfc6" providerId="ADAL" clId="{70241E18-781E-4CBC-B7B6-C49AE5E36863}" dt="2022-10-30T15:43:33.236" v="6676" actId="478"/>
          <ac:spMkLst>
            <pc:docMk/>
            <pc:sldMk cId="2403418803" sldId="282"/>
            <ac:spMk id="16" creationId="{1250BC0C-A56F-3D55-D94B-1C161576ED5B}"/>
          </ac:spMkLst>
        </pc:spChg>
        <pc:spChg chg="mod">
          <ac:chgData name="Romain Jupille" userId="9e528b88-6f4d-486b-86ee-c8f4751ddfc6" providerId="ADAL" clId="{70241E18-781E-4CBC-B7B6-C49AE5E36863}" dt="2022-10-30T15:47:08.030" v="6899" actId="1076"/>
          <ac:spMkLst>
            <pc:docMk/>
            <pc:sldMk cId="2403418803" sldId="282"/>
            <ac:spMk id="21" creationId="{526EA892-4F46-3446-54FA-9ABE58DC1670}"/>
          </ac:spMkLst>
        </pc:spChg>
        <pc:spChg chg="del">
          <ac:chgData name="Romain Jupille" userId="9e528b88-6f4d-486b-86ee-c8f4751ddfc6" providerId="ADAL" clId="{70241E18-781E-4CBC-B7B6-C49AE5E36863}" dt="2022-10-30T15:45:39.537" v="6846" actId="478"/>
          <ac:spMkLst>
            <pc:docMk/>
            <pc:sldMk cId="2403418803" sldId="282"/>
            <ac:spMk id="23" creationId="{87301D25-C15F-F49A-1810-A626E9BD35FD}"/>
          </ac:spMkLst>
        </pc:spChg>
        <pc:spChg chg="mod">
          <ac:chgData name="Romain Jupille" userId="9e528b88-6f4d-486b-86ee-c8f4751ddfc6" providerId="ADAL" clId="{70241E18-781E-4CBC-B7B6-C49AE5E36863}" dt="2022-10-30T16:02:44.426" v="7951" actId="14100"/>
          <ac:spMkLst>
            <pc:docMk/>
            <pc:sldMk cId="2403418803" sldId="282"/>
            <ac:spMk id="24" creationId="{A8F357F8-A814-A7DB-D625-C6B4CBC43B53}"/>
          </ac:spMkLst>
        </pc:spChg>
        <pc:spChg chg="mod">
          <ac:chgData name="Romain Jupille" userId="9e528b88-6f4d-486b-86ee-c8f4751ddfc6" providerId="ADAL" clId="{70241E18-781E-4CBC-B7B6-C49AE5E36863}" dt="2022-10-30T16:04:30.108" v="8151" actId="1076"/>
          <ac:spMkLst>
            <pc:docMk/>
            <pc:sldMk cId="2403418803" sldId="282"/>
            <ac:spMk id="28" creationId="{E5C1F9E5-41E9-3526-7CFD-7837EB66DCE1}"/>
          </ac:spMkLst>
        </pc:spChg>
        <pc:spChg chg="mod">
          <ac:chgData name="Romain Jupille" userId="9e528b88-6f4d-486b-86ee-c8f4751ddfc6" providerId="ADAL" clId="{70241E18-781E-4CBC-B7B6-C49AE5E36863}" dt="2022-10-30T15:46:57.109" v="6894" actId="1076"/>
          <ac:spMkLst>
            <pc:docMk/>
            <pc:sldMk cId="2403418803" sldId="282"/>
            <ac:spMk id="29" creationId="{0BDEA663-362A-BF56-4E31-C3EA278DB8CB}"/>
          </ac:spMkLst>
        </pc:spChg>
        <pc:spChg chg="mod">
          <ac:chgData name="Romain Jupille" userId="9e528b88-6f4d-486b-86ee-c8f4751ddfc6" providerId="ADAL" clId="{70241E18-781E-4CBC-B7B6-C49AE5E36863}" dt="2022-10-30T16:03:12.705" v="8020" actId="1076"/>
          <ac:spMkLst>
            <pc:docMk/>
            <pc:sldMk cId="2403418803" sldId="282"/>
            <ac:spMk id="32" creationId="{BE3115EA-F53D-0126-28F6-6E1954709827}"/>
          </ac:spMkLst>
        </pc:sp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10" creationId="{745C8F56-61BF-9345-FE2D-EAFEFBF2FADF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17" creationId="{03DBC91D-D253-8C2A-D9F7-979A62ECAB49}"/>
          </ac:picMkLst>
        </pc:picChg>
        <pc:picChg chg="add mod ord">
          <ac:chgData name="Romain Jupille" userId="9e528b88-6f4d-486b-86ee-c8f4751ddfc6" providerId="ADAL" clId="{70241E18-781E-4CBC-B7B6-C49AE5E36863}" dt="2022-10-30T16:04:17.444" v="8139" actId="1076"/>
          <ac:picMkLst>
            <pc:docMk/>
            <pc:sldMk cId="2403418803" sldId="282"/>
            <ac:picMk id="18" creationId="{06CEEBB5-0F42-50ED-995D-44CABC24C053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22" creationId="{30C138C5-86B5-5943-E5F4-C446FDB01885}"/>
          </ac:picMkLst>
        </pc:picChg>
        <pc:picChg chg="del mod">
          <ac:chgData name="Romain Jupille" userId="9e528b88-6f4d-486b-86ee-c8f4751ddfc6" providerId="ADAL" clId="{70241E18-781E-4CBC-B7B6-C49AE5E36863}" dt="2022-10-30T15:58:56.311" v="7398" actId="478"/>
          <ac:picMkLst>
            <pc:docMk/>
            <pc:sldMk cId="2403418803" sldId="282"/>
            <ac:picMk id="27" creationId="{636A94B3-65C9-000F-3EEF-E06DFE5CDBB7}"/>
          </ac:picMkLst>
        </pc:picChg>
        <pc:cxnChg chg="del">
          <ac:chgData name="Romain Jupille" userId="9e528b88-6f4d-486b-86ee-c8f4751ddfc6" providerId="ADAL" clId="{70241E18-781E-4CBC-B7B6-C49AE5E36863}" dt="2022-10-30T15:43:30.950" v="6675" actId="478"/>
          <ac:cxnSpMkLst>
            <pc:docMk/>
            <pc:sldMk cId="2403418803" sldId="282"/>
            <ac:cxnSpMk id="8" creationId="{B96412F4-7D23-167F-6C56-13C7684C0A6E}"/>
          </ac:cxnSpMkLst>
        </pc:cxnChg>
        <pc:cxnChg chg="add del">
          <ac:chgData name="Romain Jupille" userId="9e528b88-6f4d-486b-86ee-c8f4751ddfc6" providerId="ADAL" clId="{70241E18-781E-4CBC-B7B6-C49AE5E36863}" dt="2022-10-30T15:47:21.338" v="6904" actId="478"/>
          <ac:cxnSpMkLst>
            <pc:docMk/>
            <pc:sldMk cId="2403418803" sldId="282"/>
            <ac:cxnSpMk id="11" creationId="{0313C587-1B01-518E-1AC3-52DF22E75DAE}"/>
          </ac:cxnSpMkLst>
        </pc:cxnChg>
        <pc:cxnChg chg="mod">
          <ac:chgData name="Romain Jupille" userId="9e528b88-6f4d-486b-86ee-c8f4751ddfc6" providerId="ADAL" clId="{70241E18-781E-4CBC-B7B6-C49AE5E36863}" dt="2022-10-30T16:03:14.978" v="8021" actId="14100"/>
          <ac:cxnSpMkLst>
            <pc:docMk/>
            <pc:sldMk cId="2403418803" sldId="282"/>
            <ac:cxnSpMk id="31" creationId="{38795690-4B11-C27C-C925-C5660EF0B1A0}"/>
          </ac:cxnSpMkLst>
        </pc:cxnChg>
      </pc:sldChg>
      <pc:sldChg chg="addSp delSp modSp add mod">
        <pc:chgData name="Romain Jupille" userId="9e528b88-6f4d-486b-86ee-c8f4751ddfc6" providerId="ADAL" clId="{70241E18-781E-4CBC-B7B6-C49AE5E36863}" dt="2022-10-30T16:16:32.890" v="9054" actId="20577"/>
        <pc:sldMkLst>
          <pc:docMk/>
          <pc:sldMk cId="654085170" sldId="283"/>
        </pc:sldMkLst>
        <pc:spChg chg="add del mod">
          <ac:chgData name="Romain Jupille" userId="9e528b88-6f4d-486b-86ee-c8f4751ddfc6" providerId="ADAL" clId="{70241E18-781E-4CBC-B7B6-C49AE5E36863}" dt="2022-10-30T16:16:08.640" v="9012" actId="478"/>
          <ac:spMkLst>
            <pc:docMk/>
            <pc:sldMk cId="654085170" sldId="283"/>
            <ac:spMk id="3" creationId="{7962CD9C-68DA-4794-DC56-EB8095598D15}"/>
          </ac:spMkLst>
        </pc:spChg>
        <pc:spChg chg="mod">
          <ac:chgData name="Romain Jupille" userId="9e528b88-6f4d-486b-86ee-c8f4751ddfc6" providerId="ADAL" clId="{70241E18-781E-4CBC-B7B6-C49AE5E36863}" dt="2022-10-30T16:16:00.389" v="9010" actId="1076"/>
          <ac:spMkLst>
            <pc:docMk/>
            <pc:sldMk cId="654085170" sldId="283"/>
            <ac:spMk id="4" creationId="{D1283254-11B0-1690-3C0B-0A169D7EC199}"/>
          </ac:spMkLst>
        </pc:spChg>
        <pc:spChg chg="add mod">
          <ac:chgData name="Romain Jupille" userId="9e528b88-6f4d-486b-86ee-c8f4751ddfc6" providerId="ADAL" clId="{70241E18-781E-4CBC-B7B6-C49AE5E36863}" dt="2022-10-30T16:16:32.890" v="9054" actId="20577"/>
          <ac:spMkLst>
            <pc:docMk/>
            <pc:sldMk cId="654085170" sldId="283"/>
            <ac:spMk id="8" creationId="{5C133123-FF7D-53A6-96EA-A58BE145E99F}"/>
          </ac:spMkLst>
        </pc:spChg>
        <pc:spChg chg="add del mod">
          <ac:chgData name="Romain Jupille" userId="9e528b88-6f4d-486b-86ee-c8f4751ddfc6" providerId="ADAL" clId="{70241E18-781E-4CBC-B7B6-C49AE5E36863}" dt="2022-10-30T16:16:08.640" v="9012" actId="478"/>
          <ac:spMkLst>
            <pc:docMk/>
            <pc:sldMk cId="654085170" sldId="283"/>
            <ac:spMk id="9" creationId="{1694679B-E882-3C2B-4852-DF35459B7CFF}"/>
          </ac:spMkLst>
        </pc:spChg>
        <pc:spChg chg="mod">
          <ac:chgData name="Romain Jupille" userId="9e528b88-6f4d-486b-86ee-c8f4751ddfc6" providerId="ADAL" clId="{70241E18-781E-4CBC-B7B6-C49AE5E36863}" dt="2022-10-30T16:16:00.389" v="9010" actId="1076"/>
          <ac:spMkLst>
            <pc:docMk/>
            <pc:sldMk cId="654085170" sldId="283"/>
            <ac:spMk id="10" creationId="{5E761FC1-F912-CB34-D25F-4FD84FA44507}"/>
          </ac:spMkLst>
        </pc:spChg>
        <pc:spChg chg="mod">
          <ac:chgData name="Romain Jupille" userId="9e528b88-6f4d-486b-86ee-c8f4751ddfc6" providerId="ADAL" clId="{70241E18-781E-4CBC-B7B6-C49AE5E36863}" dt="2022-10-30T16:16:15.414" v="9015" actId="1076"/>
          <ac:spMkLst>
            <pc:docMk/>
            <pc:sldMk cId="654085170" sldId="283"/>
            <ac:spMk id="11" creationId="{0D3FCE9F-6CB5-0084-F23C-E80A0A9BFBD7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4" creationId="{283CEE64-2FBB-C896-8189-FDB33A4351BE}"/>
          </ac:spMkLst>
        </pc:spChg>
        <pc:spChg chg="add mod">
          <ac:chgData name="Romain Jupille" userId="9e528b88-6f4d-486b-86ee-c8f4751ddfc6" providerId="ADAL" clId="{70241E18-781E-4CBC-B7B6-C49AE5E36863}" dt="2022-10-30T16:16:19.560" v="9016" actId="108"/>
          <ac:spMkLst>
            <pc:docMk/>
            <pc:sldMk cId="654085170" sldId="283"/>
            <ac:spMk id="15" creationId="{C9FC46D8-8400-F04E-DDAE-899588A25BB4}"/>
          </ac:spMkLst>
        </pc:spChg>
        <pc:spChg chg="add mod">
          <ac:chgData name="Romain Jupille" userId="9e528b88-6f4d-486b-86ee-c8f4751ddfc6" providerId="ADAL" clId="{70241E18-781E-4CBC-B7B6-C49AE5E36863}" dt="2022-10-30T16:16:11.631" v="9014" actId="1076"/>
          <ac:spMkLst>
            <pc:docMk/>
            <pc:sldMk cId="654085170" sldId="283"/>
            <ac:spMk id="16" creationId="{E7198CF5-B1FB-CDE0-0261-D7AC7993B100}"/>
          </ac:spMkLst>
        </pc:spChg>
        <pc:spChg chg="add mod">
          <ac:chgData name="Romain Jupille" userId="9e528b88-6f4d-486b-86ee-c8f4751ddfc6" providerId="ADAL" clId="{70241E18-781E-4CBC-B7B6-C49AE5E36863}" dt="2022-10-30T16:16:11.631" v="9014" actId="1076"/>
          <ac:spMkLst>
            <pc:docMk/>
            <pc:sldMk cId="654085170" sldId="283"/>
            <ac:spMk id="17" creationId="{4B58355A-B3DE-3382-30E7-494CE80E1662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8" creationId="{A54BB81D-04B2-FDC3-4AEC-3D3C5461A0B3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9" creationId="{160F0802-A2E0-44F9-21B1-24215DC9C593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25" creationId="{773EBAAE-BB4A-319B-FE93-62EDD81675D7}"/>
          </ac:spMkLst>
        </pc:spChg>
        <pc:spChg chg="del">
          <ac:chgData name="Romain Jupille" userId="9e528b88-6f4d-486b-86ee-c8f4751ddfc6" providerId="ADAL" clId="{70241E18-781E-4CBC-B7B6-C49AE5E36863}" dt="2022-10-30T16:15:51.058" v="9007" actId="478"/>
          <ac:spMkLst>
            <pc:docMk/>
            <pc:sldMk cId="654085170" sldId="283"/>
            <ac:spMk id="26" creationId="{78421288-1DED-7AA8-8075-7CD97AF20520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30" creationId="{50A0CE39-3324-2E10-908A-221B1587ECB2}"/>
          </ac:spMkLst>
        </pc:spChg>
        <pc:spChg chg="mod">
          <ac:chgData name="Romain Jupille" userId="9e528b88-6f4d-486b-86ee-c8f4751ddfc6" providerId="ADAL" clId="{70241E18-781E-4CBC-B7B6-C49AE5E36863}" dt="2022-10-30T16:16:15.414" v="9015" actId="1076"/>
          <ac:spMkLst>
            <pc:docMk/>
            <pc:sldMk cId="654085170" sldId="283"/>
            <ac:spMk id="35" creationId="{DD7C640E-131D-6F8E-A467-E20A27D87582}"/>
          </ac:spMkLst>
        </pc:spChg>
        <pc:picChg chg="del">
          <ac:chgData name="Romain Jupille" userId="9e528b88-6f4d-486b-86ee-c8f4751ddfc6" providerId="ADAL" clId="{70241E18-781E-4CBC-B7B6-C49AE5E36863}" dt="2022-10-30T16:15:48.187" v="9006" actId="478"/>
          <ac:picMkLst>
            <pc:docMk/>
            <pc:sldMk cId="654085170" sldId="283"/>
            <ac:picMk id="7" creationId="{1CEF1693-1008-45ED-7B61-FCA8981016A6}"/>
          </ac:picMkLst>
        </pc:picChg>
        <pc:cxnChg chg="del">
          <ac:chgData name="Romain Jupille" userId="9e528b88-6f4d-486b-86ee-c8f4751ddfc6" providerId="ADAL" clId="{70241E18-781E-4CBC-B7B6-C49AE5E36863}" dt="2022-10-30T16:15:48.187" v="9006" actId="478"/>
          <ac:cxnSpMkLst>
            <pc:docMk/>
            <pc:sldMk cId="654085170" sldId="283"/>
            <ac:cxnSpMk id="12" creationId="{296821A2-1DB8-66E6-AAC3-0DD7FD4BE988}"/>
          </ac:cxnSpMkLst>
        </pc:cxnChg>
      </pc:sldChg>
    </pc:docChg>
  </pc:docChgLst>
  <pc:docChgLst>
    <pc:chgData name="Romain Jupille" userId="9e528b88-6f4d-486b-86ee-c8f4751ddfc6" providerId="ADAL" clId="{F4750E99-97E1-46C9-9F82-F03A05E49E25}"/>
    <pc:docChg chg="undo custSel addSld delSld modSld">
      <pc:chgData name="Romain Jupille" userId="9e528b88-6f4d-486b-86ee-c8f4751ddfc6" providerId="ADAL" clId="{F4750E99-97E1-46C9-9F82-F03A05E49E25}" dt="2022-06-24T06:56:31.566" v="1788" actId="113"/>
      <pc:docMkLst>
        <pc:docMk/>
      </pc:docMkLst>
      <pc:sldChg chg="add del">
        <pc:chgData name="Romain Jupille" userId="9e528b88-6f4d-486b-86ee-c8f4751ddfc6" providerId="ADAL" clId="{F4750E99-97E1-46C9-9F82-F03A05E49E25}" dt="2022-06-23T15:47:17.095" v="348" actId="47"/>
        <pc:sldMkLst>
          <pc:docMk/>
          <pc:sldMk cId="1681344170" sldId="258"/>
        </pc:sldMkLst>
      </pc:sldChg>
      <pc:sldChg chg="modSp mod">
        <pc:chgData name="Romain Jupille" userId="9e528b88-6f4d-486b-86ee-c8f4751ddfc6" providerId="ADAL" clId="{F4750E99-97E1-46C9-9F82-F03A05E49E25}" dt="2022-06-24T06:52:22.430" v="1623" actId="20577"/>
        <pc:sldMkLst>
          <pc:docMk/>
          <pc:sldMk cId="304751297" sldId="262"/>
        </pc:sldMkLst>
        <pc:spChg chg="mod">
          <ac:chgData name="Romain Jupille" userId="9e528b88-6f4d-486b-86ee-c8f4751ddfc6" providerId="ADAL" clId="{F4750E99-97E1-46C9-9F82-F03A05E49E25}" dt="2022-06-24T06:52:22.430" v="1623" actId="20577"/>
          <ac:spMkLst>
            <pc:docMk/>
            <pc:sldMk cId="304751297" sldId="262"/>
            <ac:spMk id="12" creationId="{A4B9B099-B8B7-6ACA-989F-966B91DF0CA8}"/>
          </ac:spMkLst>
        </pc:spChg>
        <pc:spChg chg="mod">
          <ac:chgData name="Romain Jupille" userId="9e528b88-6f4d-486b-86ee-c8f4751ddfc6" providerId="ADAL" clId="{F4750E99-97E1-46C9-9F82-F03A05E49E25}" dt="2022-06-23T15:33:34.641" v="3" actId="20577"/>
          <ac:spMkLst>
            <pc:docMk/>
            <pc:sldMk cId="304751297" sldId="262"/>
            <ac:spMk id="14" creationId="{D2D6AF33-BE71-EB63-68C0-FF117635F2C7}"/>
          </ac:spMkLst>
        </pc:spChg>
      </pc:sldChg>
      <pc:sldChg chg="modSp mod">
        <pc:chgData name="Romain Jupille" userId="9e528b88-6f4d-486b-86ee-c8f4751ddfc6" providerId="ADAL" clId="{F4750E99-97E1-46C9-9F82-F03A05E49E25}" dt="2022-06-23T20:42:43.308" v="1373" actId="20577"/>
        <pc:sldMkLst>
          <pc:docMk/>
          <pc:sldMk cId="6539385" sldId="264"/>
        </pc:sldMkLst>
        <pc:spChg chg="mod">
          <ac:chgData name="Romain Jupille" userId="9e528b88-6f4d-486b-86ee-c8f4751ddfc6" providerId="ADAL" clId="{F4750E99-97E1-46C9-9F82-F03A05E49E25}" dt="2022-06-23T20:42:43.308" v="1373" actId="20577"/>
          <ac:spMkLst>
            <pc:docMk/>
            <pc:sldMk cId="6539385" sldId="264"/>
            <ac:spMk id="15" creationId="{AE5742D7-89F2-D942-9222-8E1EE6D92912}"/>
          </ac:spMkLst>
        </pc:spChg>
        <pc:spChg chg="mod">
          <ac:chgData name="Romain Jupille" userId="9e528b88-6f4d-486b-86ee-c8f4751ddfc6" providerId="ADAL" clId="{F4750E99-97E1-46C9-9F82-F03A05E49E25}" dt="2022-06-23T15:56:55.787" v="698" actId="1036"/>
          <ac:spMkLst>
            <pc:docMk/>
            <pc:sldMk cId="6539385" sldId="264"/>
            <ac:spMk id="16" creationId="{1250BC0C-A56F-3D55-D94B-1C161576ED5B}"/>
          </ac:spMkLst>
        </pc:spChg>
        <pc:spChg chg="mod">
          <ac:chgData name="Romain Jupille" userId="9e528b88-6f4d-486b-86ee-c8f4751ddfc6" providerId="ADAL" clId="{F4750E99-97E1-46C9-9F82-F03A05E49E25}" dt="2022-06-23T15:57:26.801" v="719" actId="20577"/>
          <ac:spMkLst>
            <pc:docMk/>
            <pc:sldMk cId="6539385" sldId="264"/>
            <ac:spMk id="23" creationId="{87301D25-C15F-F49A-1810-A626E9BD35FD}"/>
          </ac:spMkLst>
        </pc:spChg>
        <pc:picChg chg="mod">
          <ac:chgData name="Romain Jupille" userId="9e528b88-6f4d-486b-86ee-c8f4751ddfc6" providerId="ADAL" clId="{F4750E99-97E1-46C9-9F82-F03A05E49E25}" dt="2022-06-23T20:42:30.196" v="1369" actId="1076"/>
          <ac:picMkLst>
            <pc:docMk/>
            <pc:sldMk cId="6539385" sldId="264"/>
            <ac:picMk id="10" creationId="{745C8F56-61BF-9345-FE2D-EAFEFBF2FADF}"/>
          </ac:picMkLst>
        </pc:picChg>
        <pc:picChg chg="mod">
          <ac:chgData name="Romain Jupille" userId="9e528b88-6f4d-486b-86ee-c8f4751ddfc6" providerId="ADAL" clId="{F4750E99-97E1-46C9-9F82-F03A05E49E25}" dt="2022-06-23T15:57:05.655" v="710" actId="1035"/>
          <ac:picMkLst>
            <pc:docMk/>
            <pc:sldMk cId="6539385" sldId="264"/>
            <ac:picMk id="17" creationId="{03DBC91D-D253-8C2A-D9F7-979A62ECAB49}"/>
          </ac:picMkLst>
        </pc:picChg>
        <pc:picChg chg="mod">
          <ac:chgData name="Romain Jupille" userId="9e528b88-6f4d-486b-86ee-c8f4751ddfc6" providerId="ADAL" clId="{F4750E99-97E1-46C9-9F82-F03A05E49E25}" dt="2022-06-23T20:42:34.616" v="1371" actId="1076"/>
          <ac:picMkLst>
            <pc:docMk/>
            <pc:sldMk cId="6539385" sldId="264"/>
            <ac:picMk id="20" creationId="{1F305B52-DE52-6558-ED0B-37665548CC4F}"/>
          </ac:picMkLst>
        </pc:picChg>
        <pc:picChg chg="mod">
          <ac:chgData name="Romain Jupille" userId="9e528b88-6f4d-486b-86ee-c8f4751ddfc6" providerId="ADAL" clId="{F4750E99-97E1-46C9-9F82-F03A05E49E25}" dt="2022-06-23T20:42:31.788" v="1370" actId="1076"/>
          <ac:picMkLst>
            <pc:docMk/>
            <pc:sldMk cId="6539385" sldId="264"/>
            <ac:picMk id="22" creationId="{30C138C5-86B5-5943-E5F4-C446FDB01885}"/>
          </ac:picMkLst>
        </pc:picChg>
      </pc:sldChg>
      <pc:sldChg chg="addSp delSp modSp mod">
        <pc:chgData name="Romain Jupille" userId="9e528b88-6f4d-486b-86ee-c8f4751ddfc6" providerId="ADAL" clId="{F4750E99-97E1-46C9-9F82-F03A05E49E25}" dt="2022-06-23T15:50:41.916" v="449" actId="478"/>
        <pc:sldMkLst>
          <pc:docMk/>
          <pc:sldMk cId="4198127246" sldId="266"/>
        </pc:sldMkLst>
        <pc:spChg chg="add del mod">
          <ac:chgData name="Romain Jupille" userId="9e528b88-6f4d-486b-86ee-c8f4751ddfc6" providerId="ADAL" clId="{F4750E99-97E1-46C9-9F82-F03A05E49E25}" dt="2022-06-23T15:50:41.916" v="449" actId="478"/>
          <ac:spMkLst>
            <pc:docMk/>
            <pc:sldMk cId="4198127246" sldId="266"/>
            <ac:spMk id="4" creationId="{5CE7EC0C-CD98-A655-40B9-E702705FBC36}"/>
          </ac:spMkLst>
        </pc:spChg>
        <pc:cxnChg chg="add del mod">
          <ac:chgData name="Romain Jupille" userId="9e528b88-6f4d-486b-86ee-c8f4751ddfc6" providerId="ADAL" clId="{F4750E99-97E1-46C9-9F82-F03A05E49E25}" dt="2022-06-23T15:50:41.916" v="449" actId="478"/>
          <ac:cxnSpMkLst>
            <pc:docMk/>
            <pc:sldMk cId="4198127246" sldId="266"/>
            <ac:cxnSpMk id="8" creationId="{5FFE01CB-9025-6113-0698-CCC583780186}"/>
          </ac:cxnSpMkLst>
        </pc:cxnChg>
      </pc:sldChg>
      <pc:sldChg chg="addSp delSp modSp mod">
        <pc:chgData name="Romain Jupille" userId="9e528b88-6f4d-486b-86ee-c8f4751ddfc6" providerId="ADAL" clId="{F4750E99-97E1-46C9-9F82-F03A05E49E25}" dt="2022-06-24T06:55:30.794" v="1707" actId="20577"/>
        <pc:sldMkLst>
          <pc:docMk/>
          <pc:sldMk cId="2966802765" sldId="267"/>
        </pc:sldMkLst>
        <pc:spChg chg="del mod">
          <ac:chgData name="Romain Jupille" userId="9e528b88-6f4d-486b-86ee-c8f4751ddfc6" providerId="ADAL" clId="{F4750E99-97E1-46C9-9F82-F03A05E49E25}" dt="2022-06-23T15:36:32.090" v="206" actId="478"/>
          <ac:spMkLst>
            <pc:docMk/>
            <pc:sldMk cId="2966802765" sldId="267"/>
            <ac:spMk id="3" creationId="{A3C7D6D7-1E95-4EBE-FDFC-CAD7CC2F84DC}"/>
          </ac:spMkLst>
        </pc:spChg>
        <pc:spChg chg="add del mod">
          <ac:chgData name="Romain Jupille" userId="9e528b88-6f4d-486b-86ee-c8f4751ddfc6" providerId="ADAL" clId="{F4750E99-97E1-46C9-9F82-F03A05E49E25}" dt="2022-06-23T15:35:23.966" v="122" actId="478"/>
          <ac:spMkLst>
            <pc:docMk/>
            <pc:sldMk cId="2966802765" sldId="267"/>
            <ac:spMk id="6" creationId="{1A503270-CB07-97F1-0AA2-3BEAB03D28C9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9" creationId="{E19A25FC-9FB3-A543-5126-BDFCB3711D92}"/>
          </ac:spMkLst>
        </pc:spChg>
        <pc:spChg chg="del mod">
          <ac:chgData name="Romain Jupille" userId="9e528b88-6f4d-486b-86ee-c8f4751ddfc6" providerId="ADAL" clId="{F4750E99-97E1-46C9-9F82-F03A05E49E25}" dt="2022-06-23T15:36:32.090" v="206" actId="478"/>
          <ac:spMkLst>
            <pc:docMk/>
            <pc:sldMk cId="2966802765" sldId="267"/>
            <ac:spMk id="13" creationId="{AA6BAA16-7F6C-85FB-C8D2-994E0AD0A9D5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6" creationId="{B5DE3AB3-76A2-0E9C-3236-8E049E7450EF}"/>
          </ac:spMkLst>
        </pc:spChg>
        <pc:spChg chg="add mod">
          <ac:chgData name="Romain Jupille" userId="9e528b88-6f4d-486b-86ee-c8f4751ddfc6" providerId="ADAL" clId="{F4750E99-97E1-46C9-9F82-F03A05E49E25}" dt="2022-06-23T15:33:52.128" v="7"/>
          <ac:spMkLst>
            <pc:docMk/>
            <pc:sldMk cId="2966802765" sldId="267"/>
            <ac:spMk id="17" creationId="{61BC7C3D-60FF-45CC-B1FB-D2D43CD290E6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8" creationId="{EF216338-2A9C-FAA1-0F73-3DB5832CAA39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9" creationId="{6B3BBA2D-7521-4D87-D99A-CF62349A3F15}"/>
          </ac:spMkLst>
        </pc:spChg>
        <pc:spChg chg="add mod">
          <ac:chgData name="Romain Jupille" userId="9e528b88-6f4d-486b-86ee-c8f4751ddfc6" providerId="ADAL" clId="{F4750E99-97E1-46C9-9F82-F03A05E49E25}" dt="2022-06-23T15:54:40.514" v="633" actId="1037"/>
          <ac:spMkLst>
            <pc:docMk/>
            <pc:sldMk cId="2966802765" sldId="267"/>
            <ac:spMk id="20" creationId="{C5312FAD-E51D-DDB7-17E7-52E8AD283D7D}"/>
          </ac:spMkLst>
        </pc:spChg>
        <pc:spChg chg="add mod">
          <ac:chgData name="Romain Jupille" userId="9e528b88-6f4d-486b-86ee-c8f4751ddfc6" providerId="ADAL" clId="{F4750E99-97E1-46C9-9F82-F03A05E49E25}" dt="2022-06-23T15:54:40.514" v="633" actId="1037"/>
          <ac:spMkLst>
            <pc:docMk/>
            <pc:sldMk cId="2966802765" sldId="267"/>
            <ac:spMk id="21" creationId="{F4101050-D45A-694E-8E09-54D9ADCA3A7D}"/>
          </ac:spMkLst>
        </pc:spChg>
        <pc:spChg chg="mod">
          <ac:chgData name="Romain Jupille" userId="9e528b88-6f4d-486b-86ee-c8f4751ddfc6" providerId="ADAL" clId="{F4750E99-97E1-46C9-9F82-F03A05E49E25}" dt="2022-06-23T15:51:18.800" v="545" actId="20577"/>
          <ac:spMkLst>
            <pc:docMk/>
            <pc:sldMk cId="2966802765" sldId="267"/>
            <ac:spMk id="22" creationId="{FC8D319B-2F49-BFB8-4EE5-F1AB2C797BED}"/>
          </ac:spMkLst>
        </pc:spChg>
        <pc:spChg chg="del">
          <ac:chgData name="Romain Jupille" userId="9e528b88-6f4d-486b-86ee-c8f4751ddfc6" providerId="ADAL" clId="{F4750E99-97E1-46C9-9F82-F03A05E49E25}" dt="2022-06-23T15:33:51.921" v="6" actId="478"/>
          <ac:spMkLst>
            <pc:docMk/>
            <pc:sldMk cId="2966802765" sldId="267"/>
            <ac:spMk id="23" creationId="{8BC5BD46-28B9-7E43-A4AC-E73BD3526E0A}"/>
          </ac:spMkLst>
        </pc:spChg>
        <pc:spChg chg="mod">
          <ac:chgData name="Romain Jupille" userId="9e528b88-6f4d-486b-86ee-c8f4751ddfc6" providerId="ADAL" clId="{F4750E99-97E1-46C9-9F82-F03A05E49E25}" dt="2022-06-24T06:55:30.794" v="1707" actId="20577"/>
          <ac:spMkLst>
            <pc:docMk/>
            <pc:sldMk cId="2966802765" sldId="267"/>
            <ac:spMk id="24" creationId="{4D4D8BD5-6677-7F22-3369-C7223D3357B2}"/>
          </ac:spMkLst>
        </pc:spChg>
        <pc:spChg chg="mod">
          <ac:chgData name="Romain Jupille" userId="9e528b88-6f4d-486b-86ee-c8f4751ddfc6" providerId="ADAL" clId="{F4750E99-97E1-46C9-9F82-F03A05E49E25}" dt="2022-06-24T06:53:10.677" v="1639" actId="20577"/>
          <ac:spMkLst>
            <pc:docMk/>
            <pc:sldMk cId="2966802765" sldId="267"/>
            <ac:spMk id="25" creationId="{D03481A0-0482-3354-B2C1-F07558BAD8C2}"/>
          </ac:spMkLst>
        </pc:spChg>
        <pc:graphicFrameChg chg="mod modGraphic">
          <ac:chgData name="Romain Jupille" userId="9e528b88-6f4d-486b-86ee-c8f4751ddfc6" providerId="ADAL" clId="{F4750E99-97E1-46C9-9F82-F03A05E49E25}" dt="2022-06-23T15:54:25.069" v="601" actId="14734"/>
          <ac:graphicFrameMkLst>
            <pc:docMk/>
            <pc:sldMk cId="2966802765" sldId="267"/>
            <ac:graphicFrameMk id="2" creationId="{95F05861-C89A-13D3-0FFF-9C3690C7872F}"/>
          </ac:graphicFrameMkLst>
        </pc:graphicFrameChg>
      </pc:sldChg>
      <pc:sldChg chg="modSp mod">
        <pc:chgData name="Romain Jupille" userId="9e528b88-6f4d-486b-86ee-c8f4751ddfc6" providerId="ADAL" clId="{F4750E99-97E1-46C9-9F82-F03A05E49E25}" dt="2022-06-24T06:56:31.566" v="1788" actId="113"/>
        <pc:sldMkLst>
          <pc:docMk/>
          <pc:sldMk cId="1370581322" sldId="269"/>
        </pc:sldMkLst>
        <pc:spChg chg="mod">
          <ac:chgData name="Romain Jupille" userId="9e528b88-6f4d-486b-86ee-c8f4751ddfc6" providerId="ADAL" clId="{F4750E99-97E1-46C9-9F82-F03A05E49E25}" dt="2022-06-24T06:56:31.566" v="1788" actId="113"/>
          <ac:spMkLst>
            <pc:docMk/>
            <pc:sldMk cId="1370581322" sldId="269"/>
            <ac:spMk id="10" creationId="{015E1EB1-4CDA-F536-1C1D-692114BCA36D}"/>
          </ac:spMkLst>
        </pc:spChg>
        <pc:spChg chg="mod">
          <ac:chgData name="Romain Jupille" userId="9e528b88-6f4d-486b-86ee-c8f4751ddfc6" providerId="ADAL" clId="{F4750E99-97E1-46C9-9F82-F03A05E49E25}" dt="2022-06-23T15:48:14.253" v="395" actId="20577"/>
          <ac:spMkLst>
            <pc:docMk/>
            <pc:sldMk cId="1370581322" sldId="269"/>
            <ac:spMk id="20" creationId="{A5B9CF49-9CDE-790A-3F37-98F8A9661649}"/>
          </ac:spMkLst>
        </pc:spChg>
      </pc:sldChg>
      <pc:sldChg chg="modSp mod">
        <pc:chgData name="Romain Jupille" userId="9e528b88-6f4d-486b-86ee-c8f4751ddfc6" providerId="ADAL" clId="{F4750E99-97E1-46C9-9F82-F03A05E49E25}" dt="2022-06-23T20:24:41.734" v="933" actId="1076"/>
        <pc:sldMkLst>
          <pc:docMk/>
          <pc:sldMk cId="3663179332" sldId="270"/>
        </pc:sldMkLst>
        <pc:spChg chg="mod">
          <ac:chgData name="Romain Jupille" userId="9e528b88-6f4d-486b-86ee-c8f4751ddfc6" providerId="ADAL" clId="{F4750E99-97E1-46C9-9F82-F03A05E49E25}" dt="2022-06-23T20:24:27.790" v="924" actId="20577"/>
          <ac:spMkLst>
            <pc:docMk/>
            <pc:sldMk cId="3663179332" sldId="270"/>
            <ac:spMk id="14" creationId="{3B9CB4EE-4760-0F63-1275-0242228EF06C}"/>
          </ac:spMkLst>
        </pc:spChg>
        <pc:spChg chg="mod">
          <ac:chgData name="Romain Jupille" userId="9e528b88-6f4d-486b-86ee-c8f4751ddfc6" providerId="ADAL" clId="{F4750E99-97E1-46C9-9F82-F03A05E49E25}" dt="2022-06-23T20:24:41.734" v="933" actId="1076"/>
          <ac:spMkLst>
            <pc:docMk/>
            <pc:sldMk cId="3663179332" sldId="270"/>
            <ac:spMk id="21" creationId="{238FD57C-0F36-0504-8E79-B05F8BDB54E5}"/>
          </ac:spMkLst>
        </pc:spChg>
        <pc:spChg chg="mod">
          <ac:chgData name="Romain Jupille" userId="9e528b88-6f4d-486b-86ee-c8f4751ddfc6" providerId="ADAL" clId="{F4750E99-97E1-46C9-9F82-F03A05E49E25}" dt="2022-06-23T20:24:33.445" v="925" actId="14100"/>
          <ac:spMkLst>
            <pc:docMk/>
            <pc:sldMk cId="3663179332" sldId="270"/>
            <ac:spMk id="24" creationId="{FAC9B371-D776-CBA7-7FD0-544B04AC1C39}"/>
          </ac:spMkLst>
        </pc:spChg>
        <pc:spChg chg="mod">
          <ac:chgData name="Romain Jupille" userId="9e528b88-6f4d-486b-86ee-c8f4751ddfc6" providerId="ADAL" clId="{F4750E99-97E1-46C9-9F82-F03A05E49E25}" dt="2022-06-23T20:24:33.445" v="925" actId="14100"/>
          <ac:spMkLst>
            <pc:docMk/>
            <pc:sldMk cId="3663179332" sldId="270"/>
            <ac:spMk id="25" creationId="{1C5FDC90-9E28-E686-56D7-102B66AB4073}"/>
          </ac:spMkLst>
        </pc:spChg>
        <pc:spChg chg="mod">
          <ac:chgData name="Romain Jupille" userId="9e528b88-6f4d-486b-86ee-c8f4751ddfc6" providerId="ADAL" clId="{F4750E99-97E1-46C9-9F82-F03A05E49E25}" dt="2022-06-23T20:24:37.193" v="932" actId="1036"/>
          <ac:spMkLst>
            <pc:docMk/>
            <pc:sldMk cId="3663179332" sldId="270"/>
            <ac:spMk id="26" creationId="{5AF976DB-2189-3B8C-BBB7-8A8DC72D5F0A}"/>
          </ac:spMkLst>
        </pc:spChg>
      </pc:sldChg>
      <pc:sldChg chg="modSp mod">
        <pc:chgData name="Romain Jupille" userId="9e528b88-6f4d-486b-86ee-c8f4751ddfc6" providerId="ADAL" clId="{F4750E99-97E1-46C9-9F82-F03A05E49E25}" dt="2022-06-23T20:43:30.146" v="1378" actId="1035"/>
        <pc:sldMkLst>
          <pc:docMk/>
          <pc:sldMk cId="2395933625" sldId="271"/>
        </pc:sldMkLst>
        <pc:spChg chg="mod">
          <ac:chgData name="Romain Jupille" userId="9e528b88-6f4d-486b-86ee-c8f4751ddfc6" providerId="ADAL" clId="{F4750E99-97E1-46C9-9F82-F03A05E49E25}" dt="2022-06-23T20:43:30.146" v="1378" actId="1035"/>
          <ac:spMkLst>
            <pc:docMk/>
            <pc:sldMk cId="2395933625" sldId="271"/>
            <ac:spMk id="11" creationId="{EC1DC30D-218D-04CD-76C0-E780C43CA8A9}"/>
          </ac:spMkLst>
        </pc:spChg>
      </pc:sldChg>
      <pc:sldChg chg="delSp modSp mod">
        <pc:chgData name="Romain Jupille" userId="9e528b88-6f4d-486b-86ee-c8f4751ddfc6" providerId="ADAL" clId="{F4750E99-97E1-46C9-9F82-F03A05E49E25}" dt="2022-06-23T20:52:32.135" v="1510" actId="20577"/>
        <pc:sldMkLst>
          <pc:docMk/>
          <pc:sldMk cId="2731226365" sldId="272"/>
        </pc:sldMkLst>
        <pc:spChg chg="del">
          <ac:chgData name="Romain Jupille" userId="9e528b88-6f4d-486b-86ee-c8f4751ddfc6" providerId="ADAL" clId="{F4750E99-97E1-46C9-9F82-F03A05E49E25}" dt="2022-06-23T15:59:27.428" v="720" actId="478"/>
          <ac:spMkLst>
            <pc:docMk/>
            <pc:sldMk cId="2731226365" sldId="272"/>
            <ac:spMk id="7" creationId="{BF67AC17-E346-78E6-3484-8AC5979EB97E}"/>
          </ac:spMkLst>
        </pc:spChg>
        <pc:spChg chg="del">
          <ac:chgData name="Romain Jupille" userId="9e528b88-6f4d-486b-86ee-c8f4751ddfc6" providerId="ADAL" clId="{F4750E99-97E1-46C9-9F82-F03A05E49E25}" dt="2022-06-23T15:59:27.428" v="720" actId="478"/>
          <ac:spMkLst>
            <pc:docMk/>
            <pc:sldMk cId="2731226365" sldId="272"/>
            <ac:spMk id="11" creationId="{64BE9C25-B633-FBE3-6EC9-FB266116C8C7}"/>
          </ac:spMkLst>
        </pc:spChg>
        <pc:spChg chg="del mod">
          <ac:chgData name="Romain Jupille" userId="9e528b88-6f4d-486b-86ee-c8f4751ddfc6" providerId="ADAL" clId="{F4750E99-97E1-46C9-9F82-F03A05E49E25}" dt="2022-06-23T16:01:46.689" v="760" actId="478"/>
          <ac:spMkLst>
            <pc:docMk/>
            <pc:sldMk cId="2731226365" sldId="272"/>
            <ac:spMk id="13" creationId="{AA2455FE-84CE-F741-FDBA-15C56AC24E24}"/>
          </ac:spMkLst>
        </pc:spChg>
        <pc:spChg chg="mod">
          <ac:chgData name="Romain Jupille" userId="9e528b88-6f4d-486b-86ee-c8f4751ddfc6" providerId="ADAL" clId="{F4750E99-97E1-46C9-9F82-F03A05E49E25}" dt="2022-06-23T20:52:32.135" v="1510" actId="20577"/>
          <ac:spMkLst>
            <pc:docMk/>
            <pc:sldMk cId="2731226365" sldId="272"/>
            <ac:spMk id="15" creationId="{9C8661AF-5B3F-BC13-9964-4766984BB09B}"/>
          </ac:spMkLst>
        </pc:spChg>
        <pc:spChg chg="mod">
          <ac:chgData name="Romain Jupille" userId="9e528b88-6f4d-486b-86ee-c8f4751ddfc6" providerId="ADAL" clId="{F4750E99-97E1-46C9-9F82-F03A05E49E25}" dt="2022-06-23T20:25:16.994" v="973" actId="20577"/>
          <ac:spMkLst>
            <pc:docMk/>
            <pc:sldMk cId="2731226365" sldId="272"/>
            <ac:spMk id="22" creationId="{FC8D319B-2F49-BFB8-4EE5-F1AB2C797BED}"/>
          </ac:spMkLst>
        </pc:spChg>
        <pc:cxnChg chg="del">
          <ac:chgData name="Romain Jupille" userId="9e528b88-6f4d-486b-86ee-c8f4751ddfc6" providerId="ADAL" clId="{F4750E99-97E1-46C9-9F82-F03A05E49E25}" dt="2022-06-23T15:59:27.428" v="720" actId="478"/>
          <ac:cxnSpMkLst>
            <pc:docMk/>
            <pc:sldMk cId="2731226365" sldId="272"/>
            <ac:cxnSpMk id="3" creationId="{EDBFAF23-C660-7BBB-ECAB-A63A82F2E712}"/>
          </ac:cxnSpMkLst>
        </pc:cxnChg>
      </pc:sldChg>
      <pc:sldChg chg="modSp mod">
        <pc:chgData name="Romain Jupille" userId="9e528b88-6f4d-486b-86ee-c8f4751ddfc6" providerId="ADAL" clId="{F4750E99-97E1-46C9-9F82-F03A05E49E25}" dt="2022-06-23T20:45:36.192" v="1461" actId="1035"/>
        <pc:sldMkLst>
          <pc:docMk/>
          <pc:sldMk cId="3922942771" sldId="274"/>
        </pc:sldMkLst>
        <pc:spChg chg="mod">
          <ac:chgData name="Romain Jupille" userId="9e528b88-6f4d-486b-86ee-c8f4751ddfc6" providerId="ADAL" clId="{F4750E99-97E1-46C9-9F82-F03A05E49E25}" dt="2022-06-23T20:22:48.545" v="884" actId="20577"/>
          <ac:spMkLst>
            <pc:docMk/>
            <pc:sldMk cId="3922942771" sldId="274"/>
            <ac:spMk id="20" creationId="{F64F24AC-1064-99E1-00F7-174C63106F20}"/>
          </ac:spMkLst>
        </pc:spChg>
        <pc:spChg chg="mod">
          <ac:chgData name="Romain Jupille" userId="9e528b88-6f4d-486b-86ee-c8f4751ddfc6" providerId="ADAL" clId="{F4750E99-97E1-46C9-9F82-F03A05E49E25}" dt="2022-06-23T20:45:36.192" v="1461" actId="1035"/>
          <ac:spMkLst>
            <pc:docMk/>
            <pc:sldMk cId="3922942771" sldId="274"/>
            <ac:spMk id="31" creationId="{7EBBE94F-D246-C2DC-094A-CC1DFC170C70}"/>
          </ac:spMkLst>
        </pc:spChg>
        <pc:spChg chg="mod">
          <ac:chgData name="Romain Jupille" userId="9e528b88-6f4d-486b-86ee-c8f4751ddfc6" providerId="ADAL" clId="{F4750E99-97E1-46C9-9F82-F03A05E49E25}" dt="2022-06-23T20:25:04.554" v="967" actId="14100"/>
          <ac:spMkLst>
            <pc:docMk/>
            <pc:sldMk cId="3922942771" sldId="274"/>
            <ac:spMk id="32" creationId="{67F5DD51-AA79-2A7D-0BB4-FD22F2FD181E}"/>
          </ac:spMkLst>
        </pc:spChg>
        <pc:spChg chg="mod">
          <ac:chgData name="Romain Jupille" userId="9e528b88-6f4d-486b-86ee-c8f4751ddfc6" providerId="ADAL" clId="{F4750E99-97E1-46C9-9F82-F03A05E49E25}" dt="2022-06-23T20:24:57.290" v="965" actId="20577"/>
          <ac:spMkLst>
            <pc:docMk/>
            <pc:sldMk cId="3922942771" sldId="274"/>
            <ac:spMk id="33" creationId="{453EB541-80BA-0233-C52F-25964BAE321D}"/>
          </ac:spMkLst>
        </pc:spChg>
        <pc:spChg chg="mod">
          <ac:chgData name="Romain Jupille" userId="9e528b88-6f4d-486b-86ee-c8f4751ddfc6" providerId="ADAL" clId="{F4750E99-97E1-46C9-9F82-F03A05E49E25}" dt="2022-06-23T20:44:56.279" v="1446" actId="20577"/>
          <ac:spMkLst>
            <pc:docMk/>
            <pc:sldMk cId="3922942771" sldId="274"/>
            <ac:spMk id="34" creationId="{70FA5F37-2552-1780-98E2-EF5AE1907B9A}"/>
          </ac:spMkLst>
        </pc:spChg>
        <pc:spChg chg="mod">
          <ac:chgData name="Romain Jupille" userId="9e528b88-6f4d-486b-86ee-c8f4751ddfc6" providerId="ADAL" clId="{F4750E99-97E1-46C9-9F82-F03A05E49E25}" dt="2022-06-23T20:25:04.554" v="967" actId="14100"/>
          <ac:spMkLst>
            <pc:docMk/>
            <pc:sldMk cId="3922942771" sldId="274"/>
            <ac:spMk id="35" creationId="{AB48AEA3-7931-FE63-0723-2F751B01822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Feuil1!$A$4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Feuil1!$B$4:$G$4</c:f>
              <c:numCache>
                <c:formatCode>General</c:formatCode>
                <c:ptCount val="6"/>
                <c:pt idx="0">
                  <c:v>100</c:v>
                </c:pt>
                <c:pt idx="1">
                  <c:v>290</c:v>
                </c:pt>
                <c:pt idx="2">
                  <c:v>495</c:v>
                </c:pt>
                <c:pt idx="3">
                  <c:v>780</c:v>
                </c:pt>
                <c:pt idx="4">
                  <c:v>1185</c:v>
                </c:pt>
                <c:pt idx="5">
                  <c:v>1745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A-4936-9538-35374319CBC5}"/>
            </c:ext>
          </c:extLst>
        </c:ser>
        <c:ser>
          <c:idx val="2"/>
          <c:order val="1"/>
          <c:tx>
            <c:strRef>
              <c:f>Feuil1!$A$5</c:f>
              <c:strCache>
                <c:ptCount val="1"/>
                <c:pt idx="0">
                  <c:v>Equipements electroniques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Feuil1!$B$5:$G$5</c:f>
              <c:numCache>
                <c:formatCode>General</c:formatCode>
                <c:ptCount val="6"/>
                <c:pt idx="0">
                  <c:v>60</c:v>
                </c:pt>
                <c:pt idx="1">
                  <c:v>85</c:v>
                </c:pt>
                <c:pt idx="2">
                  <c:v>110</c:v>
                </c:pt>
                <c:pt idx="3">
                  <c:v>115</c:v>
                </c:pt>
                <c:pt idx="4">
                  <c:v>125</c:v>
                </c:pt>
                <c:pt idx="5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FA-4936-9538-35374319CBC5}"/>
            </c:ext>
          </c:extLst>
        </c:ser>
        <c:ser>
          <c:idx val="3"/>
          <c:order val="2"/>
          <c:tx>
            <c:strRef>
              <c:f>Feuil1!$A$6</c:f>
              <c:strCache>
                <c:ptCount val="1"/>
                <c:pt idx="0">
                  <c:v>Batteries fixes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Feuil1!$B$6:$G$6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55</c:v>
                </c:pt>
                <c:pt idx="4">
                  <c:v>110</c:v>
                </c:pt>
                <c:pt idx="5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FA-4936-9538-35374319C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3728623"/>
        <c:axId val="1403729039"/>
      </c:barChart>
      <c:lineChart>
        <c:grouping val="standard"/>
        <c:varyColors val="0"/>
        <c:ser>
          <c:idx val="0"/>
          <c:order val="3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Feuil1!$B$7:$G$7</c:f>
              <c:numCache>
                <c:formatCode>General</c:formatCode>
                <c:ptCount val="6"/>
                <c:pt idx="0">
                  <c:v>185</c:v>
                </c:pt>
                <c:pt idx="1">
                  <c:v>420</c:v>
                </c:pt>
                <c:pt idx="2">
                  <c:v>685</c:v>
                </c:pt>
                <c:pt idx="3">
                  <c:v>950</c:v>
                </c:pt>
                <c:pt idx="4">
                  <c:v>1420</c:v>
                </c:pt>
                <c:pt idx="5">
                  <c:v>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FA-4936-9538-35374319C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728623"/>
        <c:axId val="1403729039"/>
      </c:lineChart>
      <c:catAx>
        <c:axId val="140372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03729039"/>
        <c:crosses val="autoZero"/>
        <c:auto val="1"/>
        <c:lblAlgn val="ctr"/>
        <c:lblOffset val="100"/>
        <c:noMultiLvlLbl val="0"/>
      </c:catAx>
      <c:valAx>
        <c:axId val="140372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037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F93392-87E9-368A-396E-ACEF4C3F4B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9BFEF6-4EAA-D787-1FDE-1ACCDBF70A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4949E-2F7A-4FD5-9859-781325551805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35A82B-06EB-FCB0-9C21-1772F59FF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58E36-36D4-966A-B053-08DF707249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0D69-91D5-4DBC-9E48-5C0B78D514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9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5389-67F1-4652-8160-089614A3E214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194F7-A4DE-4475-9A4F-671E3551F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7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265E4-6A94-4FAB-8AAE-FE2A3DA76FFD}"/>
              </a:ext>
            </a:extLst>
          </p:cNvPr>
          <p:cNvSpPr/>
          <p:nvPr userDrawn="1"/>
        </p:nvSpPr>
        <p:spPr>
          <a:xfrm>
            <a:off x="0" y="0"/>
            <a:ext cx="57811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65BED41-3EB4-46D4-9152-30B581155D79}"/>
              </a:ext>
            </a:extLst>
          </p:cNvPr>
          <p:cNvSpPr/>
          <p:nvPr userDrawn="1"/>
        </p:nvSpPr>
        <p:spPr>
          <a:xfrm rot="10800000">
            <a:off x="4270551" y="0"/>
            <a:ext cx="3021203" cy="6858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7" name="Graphique 6" descr="Flux de travail avec un remplissage uni">
            <a:extLst>
              <a:ext uri="{FF2B5EF4-FFF2-40B4-BE49-F238E27FC236}">
                <a16:creationId xmlns:a16="http://schemas.microsoft.com/office/drawing/2014/main" id="{B7DEF701-D242-4B44-9731-D91A8F54E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846" y="1897463"/>
            <a:ext cx="2681235" cy="2681235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35D12A7-924A-4194-AB36-10A6B0EC8A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0708" y="1758462"/>
            <a:ext cx="4386103" cy="1457011"/>
          </a:xfr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Titre de la présentation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F3194F-74A7-4BD2-8C4B-58FE97A3B2A9}"/>
              </a:ext>
            </a:extLst>
          </p:cNvPr>
          <p:cNvCxnSpPr/>
          <p:nvPr userDrawn="1"/>
        </p:nvCxnSpPr>
        <p:spPr>
          <a:xfrm>
            <a:off x="7420709" y="3215473"/>
            <a:ext cx="438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36913B45-C56C-40D1-8A7D-EAB0D1CBC0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0708" y="6188444"/>
            <a:ext cx="4386103" cy="38184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Date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A3167F2-FCE4-4595-BB12-8B38AC583E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0708" y="3215473"/>
            <a:ext cx="4386103" cy="381840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1800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072B7-539F-4138-95E5-104696E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98CC8-F466-4053-8D8C-B959C896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AA2DB6B-2694-4439-873B-8075EAB796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054" y="1989672"/>
            <a:ext cx="1976021" cy="2186917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N° de section</a:t>
            </a:r>
            <a:endParaRPr lang="en-GB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0174" y="1989672"/>
            <a:ext cx="9402266" cy="2186917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 de la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339" y="142241"/>
            <a:ext cx="2976781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92242FC-3FD5-4C86-9886-D49A0B2B2DD8}"/>
              </a:ext>
            </a:extLst>
          </p:cNvPr>
          <p:cNvCxnSpPr/>
          <p:nvPr userDrawn="1"/>
        </p:nvCxnSpPr>
        <p:spPr>
          <a:xfrm>
            <a:off x="3206195" y="172721"/>
            <a:ext cx="0" cy="579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5C25FCF-99B7-4F45-A0A2-CBCFE46307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7B46DD0-9F33-40B1-B651-511BFEC921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3271" y="142241"/>
            <a:ext cx="8731088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Résumé du slide</a:t>
            </a:r>
            <a:endParaRPr lang="en-GB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7C389F68-C2A5-4FA1-B669-1DBEDB16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7584896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2128880-2401-44F8-A164-3D47C3C9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2075" y="142241"/>
            <a:ext cx="10636984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5C25FCF-99B7-4F45-A0A2-CBCFE46307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7C389F68-C2A5-4FA1-B669-1DBEDB16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3" y="6417627"/>
            <a:ext cx="10147121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2128880-2401-44F8-A164-3D47C3C9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339" y="142241"/>
            <a:ext cx="2976781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7B46DD0-9F33-40B1-B651-511BFEC921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3271" y="142241"/>
            <a:ext cx="8731088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Résumé du slide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5173B-F508-48C6-9545-55E54ED73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339" y="1148398"/>
            <a:ext cx="11856720" cy="2876550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▪"/>
              <a:defRPr sz="1800">
                <a:latin typeface="+mn-lt"/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-"/>
              <a:defRPr sz="1600" b="0">
                <a:latin typeface="+mn-lt"/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575AC37-D756-46C9-9A92-C40B3653A008}"/>
              </a:ext>
            </a:extLst>
          </p:cNvPr>
          <p:cNvCxnSpPr/>
          <p:nvPr userDrawn="1"/>
        </p:nvCxnSpPr>
        <p:spPr>
          <a:xfrm>
            <a:off x="3206195" y="172721"/>
            <a:ext cx="0" cy="579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923FC0D-C989-4548-A670-D8C2DDCC9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866170E-F26E-4735-9DAF-659575D2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C65CC0B-8FDD-4B3E-B31B-B3BF670F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D9B55-E340-4D41-B700-D5633195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3F216-F15E-4742-959C-88704690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19BB1-D520-46E7-8611-0EC70C5D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944377-CBA9-4A64-A1E7-8B590092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C568B-A403-432E-AB45-9193515B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3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ainJupille/Battery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03218/global-battery-demand-forecast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sv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energy.stanford.edu/sites/g/files/sbiybj9971/f/346501527888d799d94279cfe74049fde53ca2d5a1275d083d28f925253cf657.pdf" TargetMode="External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EBD1ECD-F587-F437-F090-B06F73C58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6720" y="2318343"/>
            <a:ext cx="3692971" cy="2221313"/>
          </a:xfrm>
          <a:ln>
            <a:solidFill>
              <a:schemeClr val="tx2"/>
            </a:solidFill>
          </a:ln>
        </p:spPr>
        <p:txBody>
          <a:bodyPr lIns="288000" rIns="288000">
            <a:normAutofit lnSpcReduction="10000"/>
          </a:bodyPr>
          <a:lstStyle/>
          <a:p>
            <a:pPr algn="ctr"/>
            <a:r>
              <a:rPr lang="fr-FR" sz="3200" b="1" dirty="0"/>
              <a:t>Prédiction de la durée de vie de batteries à l’aide de modèles de machine learning</a:t>
            </a:r>
          </a:p>
        </p:txBody>
      </p:sp>
      <p:pic>
        <p:nvPicPr>
          <p:cNvPr id="3" name="Graphique 2" descr="Batterie chargée avec un remplissage uni">
            <a:extLst>
              <a:ext uri="{FF2B5EF4-FFF2-40B4-BE49-F238E27FC236}">
                <a16:creationId xmlns:a16="http://schemas.microsoft.com/office/drawing/2014/main" id="{3D619AED-70B9-0020-1D39-73EEFF9C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phique 4" descr="Batterie plate avec un remplissage uni">
            <a:extLst>
              <a:ext uri="{FF2B5EF4-FFF2-40B4-BE49-F238E27FC236}">
                <a16:creationId xmlns:a16="http://schemas.microsoft.com/office/drawing/2014/main" id="{5BA31AA1-DFE8-9AFF-F2A9-CB09175C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026" name="Picture 2" descr="Quel est le prix d'une batterie pour voiture électrique ?">
            <a:extLst>
              <a:ext uri="{FF2B5EF4-FFF2-40B4-BE49-F238E27FC236}">
                <a16:creationId xmlns:a16="http://schemas.microsoft.com/office/drawing/2014/main" id="{CDBA4947-DAC4-54B4-11F8-A072CC3F9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/>
          <a:stretch/>
        </p:blipFill>
        <p:spPr bwMode="auto">
          <a:xfrm>
            <a:off x="-1" y="0"/>
            <a:ext cx="76915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Le Wagon logo">
            <a:extLst>
              <a:ext uri="{FF2B5EF4-FFF2-40B4-BE49-F238E27FC236}">
                <a16:creationId xmlns:a16="http://schemas.microsoft.com/office/drawing/2014/main" id="{88DB93D9-0DD5-BDCF-11CC-A13295B7C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3C7490-DEB3-CE15-C308-2C5AF44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34611B-2525-8221-4601-8DA77860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Le projet s’intéresse à deux modèles prédictifs (i) classification binaire selon le nombre de cycles de vie, (ii) régression sur le nombre de cycles de vie restants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10</a:t>
            </a:fld>
            <a:endParaRPr lang="en-GB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283254-11B0-1690-3C0B-0A169D7EC199}"/>
              </a:ext>
            </a:extLst>
          </p:cNvPr>
          <p:cNvSpPr/>
          <p:nvPr/>
        </p:nvSpPr>
        <p:spPr>
          <a:xfrm>
            <a:off x="1674127" y="2309140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7C640E-131D-6F8E-A467-E20A27D87582}"/>
              </a:ext>
            </a:extLst>
          </p:cNvPr>
          <p:cNvSpPr txBox="1"/>
          <p:nvPr/>
        </p:nvSpPr>
        <p:spPr>
          <a:xfrm>
            <a:off x="5301354" y="1902310"/>
            <a:ext cx="58014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Classification binaire</a:t>
            </a:r>
          </a:p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 module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761FC1-F912-CB34-D25F-4FD84FA44507}"/>
              </a:ext>
            </a:extLst>
          </p:cNvPr>
          <p:cNvSpPr txBox="1"/>
          <p:nvPr/>
        </p:nvSpPr>
        <p:spPr>
          <a:xfrm>
            <a:off x="2497146" y="2239964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D3FCE9F-6CB5-0084-F23C-E80A0A9BFBD7}"/>
              </a:ext>
            </a:extLst>
          </p:cNvPr>
          <p:cNvSpPr/>
          <p:nvPr/>
        </p:nvSpPr>
        <p:spPr>
          <a:xfrm rot="5400000">
            <a:off x="4612432" y="2519174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133123-FF7D-53A6-96EA-A58BE145E99F}"/>
              </a:ext>
            </a:extLst>
          </p:cNvPr>
          <p:cNvSpPr txBox="1"/>
          <p:nvPr/>
        </p:nvSpPr>
        <p:spPr>
          <a:xfrm>
            <a:off x="5301354" y="3908119"/>
            <a:ext cx="58014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Calcul de régression</a:t>
            </a:r>
          </a:p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 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C9FC46D8-8400-F04E-DDAE-899588A25BB4}"/>
              </a:ext>
            </a:extLst>
          </p:cNvPr>
          <p:cNvSpPr/>
          <p:nvPr/>
        </p:nvSpPr>
        <p:spPr>
          <a:xfrm rot="5400000">
            <a:off x="4612432" y="4340318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198CF5-B1FB-CDE0-0261-D7AC7993B100}"/>
              </a:ext>
            </a:extLst>
          </p:cNvPr>
          <p:cNvSpPr txBox="1"/>
          <p:nvPr/>
        </p:nvSpPr>
        <p:spPr>
          <a:xfrm>
            <a:off x="2555714" y="3666798"/>
            <a:ext cx="22153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remplacements et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B58355A-B3DE-3382-30E7-494CE80E1662}"/>
              </a:ext>
            </a:extLst>
          </p:cNvPr>
          <p:cNvSpPr/>
          <p:nvPr/>
        </p:nvSpPr>
        <p:spPr>
          <a:xfrm>
            <a:off x="1674127" y="4073628"/>
            <a:ext cx="756000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2C3C-CEE2-161F-2612-02B4FD2322D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408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3777133"/>
            <a:ext cx="10566400" cy="21563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1983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5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B0D6D-F365-3A65-ACB2-45763E94982C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F033E-7DAC-FFB9-B29F-02F02C2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8" y="2567747"/>
            <a:ext cx="7485340" cy="3041770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Le premier objectif est de construire un modèle de classification binaire, en prenant comme données d’entrée les 5 premiers cycles.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12</a:t>
            </a:fld>
            <a:endParaRPr lang="en-GB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96821A2-1DB8-66E6-AAC3-0DD7FD4BE988}"/>
              </a:ext>
            </a:extLst>
          </p:cNvPr>
          <p:cNvCxnSpPr>
            <a:cxnSpLocks/>
          </p:cNvCxnSpPr>
          <p:nvPr/>
        </p:nvCxnSpPr>
        <p:spPr>
          <a:xfrm>
            <a:off x="3018319" y="2659015"/>
            <a:ext cx="0" cy="275161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83CEE64-2FBB-C896-8189-FDB33A4351BE}"/>
              </a:ext>
            </a:extLst>
          </p:cNvPr>
          <p:cNvSpPr txBox="1"/>
          <p:nvPr/>
        </p:nvSpPr>
        <p:spPr>
          <a:xfrm>
            <a:off x="3018319" y="2687304"/>
            <a:ext cx="22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Limite fixée 550 cycles (repris de l’article)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4BB81D-04B2-FDC3-4AEC-3D3C5461A0B3}"/>
              </a:ext>
            </a:extLst>
          </p:cNvPr>
          <p:cNvSpPr txBox="1"/>
          <p:nvPr/>
        </p:nvSpPr>
        <p:spPr>
          <a:xfrm>
            <a:off x="2538309" y="5609516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0F0802-A2E0-44F9-21B1-24215DC9C593}"/>
              </a:ext>
            </a:extLst>
          </p:cNvPr>
          <p:cNvSpPr txBox="1"/>
          <p:nvPr/>
        </p:nvSpPr>
        <p:spPr>
          <a:xfrm rot="16200000">
            <a:off x="-621201" y="4003659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EBAAE-BB4A-319B-FE93-62EDD81675D7}"/>
              </a:ext>
            </a:extLst>
          </p:cNvPr>
          <p:cNvSpPr/>
          <p:nvPr/>
        </p:nvSpPr>
        <p:spPr>
          <a:xfrm>
            <a:off x="397052" y="2253864"/>
            <a:ext cx="8655507" cy="38952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421288-1DED-7AA8-8075-7CD97AF20520}"/>
              </a:ext>
            </a:extLst>
          </p:cNvPr>
          <p:cNvSpPr txBox="1"/>
          <p:nvPr/>
        </p:nvSpPr>
        <p:spPr>
          <a:xfrm>
            <a:off x="2352203" y="2069198"/>
            <a:ext cx="36938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Modèle de classification des batteries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A0CE39-3324-2E10-908A-221B1587ECB2}"/>
              </a:ext>
            </a:extLst>
          </p:cNvPr>
          <p:cNvSpPr txBox="1"/>
          <p:nvPr/>
        </p:nvSpPr>
        <p:spPr>
          <a:xfrm>
            <a:off x="5690496" y="2763451"/>
            <a:ext cx="26017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Classe 1 : plus de 550 cycles</a:t>
            </a:r>
          </a:p>
          <a:p>
            <a:r>
              <a:rPr lang="fr-FR" sz="1600" b="1" dirty="0">
                <a:solidFill>
                  <a:srgbClr val="C00000"/>
                </a:solidFill>
              </a:rPr>
              <a:t>Classe 0 : moins de 550 cycles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C70420-687C-E0F7-1E63-790021872BCB}"/>
              </a:ext>
            </a:extLst>
          </p:cNvPr>
          <p:cNvSpPr txBox="1"/>
          <p:nvPr/>
        </p:nvSpPr>
        <p:spPr>
          <a:xfrm>
            <a:off x="9177877" y="3296157"/>
            <a:ext cx="2617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du modèle est de prédire si chaque module sera  de la classe 1 ou 0, à partir des données des 5 premiers cycles uniquement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6CA7ADD-C8AC-8B5B-A503-99B63FD73288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40E898-53E3-08B9-624C-56E167906AC2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0BF8B7-D538-AAC9-52FC-551D13CB6160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2BD30CF0-AD28-500C-6233-C62AC534EDF7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13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classification est très performant sur le jeu de données de tests. Il classe correctement 35 batteries sur les 36 du jeu de données.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26C5033-1892-6589-A8A6-A7F49436C821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E116B-FEA2-7DB2-E3D3-8F1E4F29DB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D31F8D-78CE-8463-1FC5-1047771DC2EB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DA4CE84C-64BB-E7D0-F700-FCF8CEDA4891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6D5EEF-B09C-9035-C75C-F9E6B5AF5481}"/>
              </a:ext>
            </a:extLst>
          </p:cNvPr>
          <p:cNvSpPr/>
          <p:nvPr/>
        </p:nvSpPr>
        <p:spPr>
          <a:xfrm>
            <a:off x="1111131" y="2142505"/>
            <a:ext cx="4956111" cy="4111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30D60EB-4A0C-769E-293B-CF03A72A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08" y="2675857"/>
            <a:ext cx="4309633" cy="34136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6EAEF9-03B4-CE7A-35D1-F879DCE723F8}"/>
              </a:ext>
            </a:extLst>
          </p:cNvPr>
          <p:cNvSpPr/>
          <p:nvPr/>
        </p:nvSpPr>
        <p:spPr>
          <a:xfrm>
            <a:off x="6397719" y="2110871"/>
            <a:ext cx="5601340" cy="29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2"/>
                </a:solidFill>
              </a:rPr>
              <a:t>Le modèle atteint des performances très satisfaisantes. Il classe correctement 35 des 36 échantillons du jeu de donnés de tests.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Ainsi la performance finale retenue pour le modèle est de 97% (mesure de l’ ‘</a:t>
            </a:r>
            <a:r>
              <a:rPr lang="fr-FR" sz="2400" b="1" dirty="0" err="1">
                <a:solidFill>
                  <a:schemeClr val="tx2"/>
                </a:solidFill>
              </a:rPr>
              <a:t>accuracy</a:t>
            </a:r>
            <a:r>
              <a:rPr lang="fr-FR" sz="2400" b="1" dirty="0">
                <a:solidFill>
                  <a:schemeClr val="tx2"/>
                </a:solidFill>
              </a:rPr>
              <a:t>’)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A titre de comparaison,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 du problème est de 67%. Le modèle est donc largement plus performant que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532DA5-6AA6-51BB-608E-8EDDD2A633D0}"/>
              </a:ext>
            </a:extLst>
          </p:cNvPr>
          <p:cNvSpPr txBox="1"/>
          <p:nvPr/>
        </p:nvSpPr>
        <p:spPr>
          <a:xfrm>
            <a:off x="1634022" y="1974220"/>
            <a:ext cx="39178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Matrice de confusion calculée après utilisation du modèle sur le jeu de données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33E21C-5FC4-75B9-BB9A-D2CFB320F6CE}"/>
              </a:ext>
            </a:extLst>
          </p:cNvPr>
          <p:cNvSpPr txBox="1"/>
          <p:nvPr/>
        </p:nvSpPr>
        <p:spPr>
          <a:xfrm>
            <a:off x="6397719" y="6064332"/>
            <a:ext cx="54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Pour plus de détails techniques sur la méthode de construction des modèles et le choix du meilleur modèle, se référer aux annexes ou au projet sur </a:t>
            </a:r>
            <a:r>
              <a:rPr lang="fr-FR" sz="1200" i="1" dirty="0" err="1"/>
              <a:t>github</a:t>
            </a:r>
            <a:r>
              <a:rPr lang="fr-FR" sz="1200" i="1" dirty="0"/>
              <a:t> (lien en annexe)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EDDD0-162C-5E86-37EA-7B00FA6500D8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1F4AC7-9C2F-5344-ADD0-624D4B910F6F}"/>
              </a:ext>
            </a:extLst>
          </p:cNvPr>
          <p:cNvSpPr txBox="1"/>
          <p:nvPr/>
        </p:nvSpPr>
        <p:spPr>
          <a:xfrm rot="16200000">
            <a:off x="415121" y="4167317"/>
            <a:ext cx="26460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Classe réelle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AC457F-4594-353B-32A8-9D4E5AF92047}"/>
              </a:ext>
            </a:extLst>
          </p:cNvPr>
          <p:cNvSpPr txBox="1"/>
          <p:nvPr/>
        </p:nvSpPr>
        <p:spPr>
          <a:xfrm>
            <a:off x="1995537" y="5827574"/>
            <a:ext cx="3201772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Classe prédite par le modèle</a:t>
            </a:r>
          </a:p>
        </p:txBody>
      </p:sp>
    </p:spTree>
    <p:extLst>
      <p:ext uri="{BB962C8B-B14F-4D97-AF65-F5344CB8AC3E}">
        <p14:creationId xmlns:p14="http://schemas.microsoft.com/office/powerpoint/2010/main" val="366317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4805211"/>
            <a:ext cx="10566400" cy="11282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29232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7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7630D88-C11E-9177-5C6F-E6159A58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3" y="2494483"/>
            <a:ext cx="7851868" cy="31949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15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régression a pour objectif de prédire le nombre de cycles de vie restants, à partir d’un point sélectionné aléatoirement.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1F90B6-F499-3755-57C7-E08B0AE43D38}"/>
              </a:ext>
            </a:extLst>
          </p:cNvPr>
          <p:cNvSpPr txBox="1"/>
          <p:nvPr/>
        </p:nvSpPr>
        <p:spPr>
          <a:xfrm>
            <a:off x="3048406" y="5689430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F93007-D45C-0FA5-3108-364795FFD448}"/>
              </a:ext>
            </a:extLst>
          </p:cNvPr>
          <p:cNvSpPr txBox="1"/>
          <p:nvPr/>
        </p:nvSpPr>
        <p:spPr>
          <a:xfrm rot="16200000">
            <a:off x="-631808" y="3848213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1DC30D-218D-04CD-76C0-E780C43CA8A9}"/>
              </a:ext>
            </a:extLst>
          </p:cNvPr>
          <p:cNvSpPr txBox="1"/>
          <p:nvPr/>
        </p:nvSpPr>
        <p:spPr>
          <a:xfrm>
            <a:off x="6024066" y="2694551"/>
            <a:ext cx="262883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: Donnée d’entrée du modèle</a:t>
            </a:r>
          </a:p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nombre de cycles de vie restants (à prédire par le modèle)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C2993B3-D2F5-D961-6C17-FECA21A32AB8}"/>
              </a:ext>
            </a:extLst>
          </p:cNvPr>
          <p:cNvCxnSpPr>
            <a:cxnSpLocks/>
          </p:cNvCxnSpPr>
          <p:nvPr/>
        </p:nvCxnSpPr>
        <p:spPr>
          <a:xfrm>
            <a:off x="4076428" y="4254396"/>
            <a:ext cx="2922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4B5D03-72B5-8C26-3D84-1596667F6E96}"/>
              </a:ext>
            </a:extLst>
          </p:cNvPr>
          <p:cNvCxnSpPr>
            <a:cxnSpLocks/>
          </p:cNvCxnSpPr>
          <p:nvPr/>
        </p:nvCxnSpPr>
        <p:spPr>
          <a:xfrm>
            <a:off x="4033520" y="2709832"/>
            <a:ext cx="0" cy="1910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E3D0BC-DE4D-06D7-EE47-38B270CA61BA}"/>
              </a:ext>
            </a:extLst>
          </p:cNvPr>
          <p:cNvCxnSpPr>
            <a:cxnSpLocks/>
          </p:cNvCxnSpPr>
          <p:nvPr/>
        </p:nvCxnSpPr>
        <p:spPr>
          <a:xfrm>
            <a:off x="7051040" y="4184598"/>
            <a:ext cx="0" cy="96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17AC39F-6759-1EE8-5B5C-F6F3C0F09B54}"/>
              </a:ext>
            </a:extLst>
          </p:cNvPr>
          <p:cNvSpPr txBox="1"/>
          <p:nvPr/>
        </p:nvSpPr>
        <p:spPr>
          <a:xfrm>
            <a:off x="4289832" y="4310350"/>
            <a:ext cx="250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Cible du modèle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nombre de cycles de vie restants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FC487-2607-8F73-AB9A-CD964B8DC418}"/>
              </a:ext>
            </a:extLst>
          </p:cNvPr>
          <p:cNvSpPr/>
          <p:nvPr/>
        </p:nvSpPr>
        <p:spPr>
          <a:xfrm>
            <a:off x="397052" y="2253864"/>
            <a:ext cx="8655507" cy="38952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50E1D1-5AD9-FBD5-36A8-8DAF8298564C}"/>
              </a:ext>
            </a:extLst>
          </p:cNvPr>
          <p:cNvSpPr txBox="1"/>
          <p:nvPr/>
        </p:nvSpPr>
        <p:spPr>
          <a:xfrm>
            <a:off x="2053468" y="2069198"/>
            <a:ext cx="4819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Modèle de régression du nombre de cycles restants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94C6DB9-5272-E812-31AD-13E09F0F7285}"/>
              </a:ext>
            </a:extLst>
          </p:cNvPr>
          <p:cNvCxnSpPr>
            <a:cxnSpLocks/>
          </p:cNvCxnSpPr>
          <p:nvPr/>
        </p:nvCxnSpPr>
        <p:spPr>
          <a:xfrm>
            <a:off x="2204009" y="2673402"/>
            <a:ext cx="0" cy="24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E76594E-8FA8-1A8E-27DF-AB0D0E679E05}"/>
              </a:ext>
            </a:extLst>
          </p:cNvPr>
          <p:cNvCxnSpPr>
            <a:cxnSpLocks/>
          </p:cNvCxnSpPr>
          <p:nvPr/>
        </p:nvCxnSpPr>
        <p:spPr>
          <a:xfrm>
            <a:off x="2204009" y="3008003"/>
            <a:ext cx="1812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315F4C-F3DD-839C-D1FA-F9388E71A061}"/>
              </a:ext>
            </a:extLst>
          </p:cNvPr>
          <p:cNvSpPr txBox="1"/>
          <p:nvPr/>
        </p:nvSpPr>
        <p:spPr>
          <a:xfrm>
            <a:off x="2305278" y="2694551"/>
            <a:ext cx="157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Donnée d’entrée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8F66440-BD47-6A25-ABE7-E9DD75CACC39}"/>
              </a:ext>
            </a:extLst>
          </p:cNvPr>
          <p:cNvSpPr txBox="1"/>
          <p:nvPr/>
        </p:nvSpPr>
        <p:spPr>
          <a:xfrm>
            <a:off x="9079407" y="2244666"/>
            <a:ext cx="2963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L’objectif du modèle est de prédire le nombre de cycles de vie de fonctionnement restants pour une batterie (à partir du ‘point de départ’, choisi de façon arbitraire). </a:t>
            </a:r>
          </a:p>
          <a:p>
            <a:endParaRPr lang="fr-FR" sz="1600" dirty="0"/>
          </a:p>
          <a:p>
            <a:r>
              <a:rPr lang="fr-FR" sz="1600" dirty="0"/>
              <a:t>La donnée d’entrée est composée des mesures des cycles de vie précédant le ‘point de départ’, sur une fenêtre de taille fixe.</a:t>
            </a:r>
          </a:p>
          <a:p>
            <a:endParaRPr lang="fr-FR" sz="1600" dirty="0"/>
          </a:p>
          <a:p>
            <a:r>
              <a:rPr lang="fr-FR" sz="1600" dirty="0"/>
              <a:t>Chaque mesure (d’un module) donne lieu à plusieurs échantillons, avec la sélection de plusieurs points de départ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2813B4-6CE1-3FD2-B581-28AEEA6AF1F9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1C01AB-E513-FDA3-1FB1-50FE912182B2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37AB10-8A5D-543B-4FA0-B55ED71E6917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AD279232-DF17-8CB8-D7CC-E8721DE5B51E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F1E56-4FE9-44A0-B7F6-354BB2C1D2D7}"/>
              </a:ext>
            </a:extLst>
          </p:cNvPr>
          <p:cNvSpPr txBox="1"/>
          <p:nvPr/>
        </p:nvSpPr>
        <p:spPr>
          <a:xfrm>
            <a:off x="4033520" y="2600080"/>
            <a:ext cx="157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Point de départ de l’échantillon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3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16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régression semble cohérent, il est néanmoins plutôt pessimiste et a plus de difficultés lorsqu’il reste beaucoup de cycles de fonctionnement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C0C80A-6791-682F-0216-1402C307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4" y="2098340"/>
            <a:ext cx="5699059" cy="38404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E851C7-B559-7283-090F-9DABF9012069}"/>
              </a:ext>
            </a:extLst>
          </p:cNvPr>
          <p:cNvSpPr txBox="1"/>
          <p:nvPr/>
        </p:nvSpPr>
        <p:spPr>
          <a:xfrm rot="16200000">
            <a:off x="-557061" y="3863388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 de 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6F7D4-6495-761B-0BEA-33844C708229}"/>
              </a:ext>
            </a:extLst>
          </p:cNvPr>
          <p:cNvSpPr/>
          <p:nvPr/>
        </p:nvSpPr>
        <p:spPr>
          <a:xfrm>
            <a:off x="397052" y="1960880"/>
            <a:ext cx="6755588" cy="4493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7545F-AB59-80C4-B815-F0E2A2B4C38F}"/>
              </a:ext>
            </a:extLst>
          </p:cNvPr>
          <p:cNvSpPr txBox="1"/>
          <p:nvPr/>
        </p:nvSpPr>
        <p:spPr>
          <a:xfrm>
            <a:off x="1425060" y="1866367"/>
            <a:ext cx="4819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Résultats du modèle sur le jeu de données de 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31309D-9FCD-0D33-6529-ADD42B5A6F08}"/>
              </a:ext>
            </a:extLst>
          </p:cNvPr>
          <p:cNvSpPr txBox="1"/>
          <p:nvPr/>
        </p:nvSpPr>
        <p:spPr>
          <a:xfrm>
            <a:off x="1038584" y="5825825"/>
            <a:ext cx="583176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N° d’échantillons du jeu de données de test</a:t>
            </a:r>
          </a:p>
          <a:p>
            <a:pPr algn="ctr"/>
            <a:r>
              <a:rPr lang="fr-FR" sz="1400" i="1" dirty="0">
                <a:solidFill>
                  <a:schemeClr val="tx2"/>
                </a:solidFill>
              </a:rPr>
              <a:t>(classés par ordre croissant de nombre de cycles de vie restants)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0083B1-C246-E69A-F830-A9E6AE30FF04}"/>
              </a:ext>
            </a:extLst>
          </p:cNvPr>
          <p:cNvSpPr txBox="1"/>
          <p:nvPr/>
        </p:nvSpPr>
        <p:spPr>
          <a:xfrm>
            <a:off x="7372527" y="2632495"/>
            <a:ext cx="452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tendance du modèle est bonne, plus la durée de vie à prédire est grande, plus le modèle prédit une valeur haute.</a:t>
            </a:r>
          </a:p>
          <a:p>
            <a:endParaRPr lang="fr-FR" sz="1600" dirty="0"/>
          </a:p>
          <a:p>
            <a:r>
              <a:rPr lang="fr-FR" sz="1600" dirty="0"/>
              <a:t>Nous pouvons émettre deux hypothèses en observant ce graphique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Le modèle semble prédire plus souvent des valeurs inférieures à la réalité, il est donc plutôt pessimiste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Par ailleurs, plus le nombre de cycles de vie est grand, plus le modèle les écarts de prédictions semblent importants.</a:t>
            </a:r>
          </a:p>
        </p:txBody>
      </p:sp>
    </p:spTree>
    <p:extLst>
      <p:ext uri="{BB962C8B-B14F-4D97-AF65-F5344CB8AC3E}">
        <p14:creationId xmlns:p14="http://schemas.microsoft.com/office/powerpoint/2010/main" val="39229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C6DD53E2-1AB3-668B-D009-3A562570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69" y="2235315"/>
            <a:ext cx="4709568" cy="313971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17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L’analyse des écarts confirme que le modèle est pessimiste. Cette observation constitue une piste de réflexion pour améliorer le modèle.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0083B1-C246-E69A-F830-A9E6AE30FF04}"/>
              </a:ext>
            </a:extLst>
          </p:cNvPr>
          <p:cNvSpPr txBox="1"/>
          <p:nvPr/>
        </p:nvSpPr>
        <p:spPr>
          <a:xfrm>
            <a:off x="6605287" y="2778107"/>
            <a:ext cx="4875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 moyenne le modèle commet une erreur de -89 cycles, il est donc plutôt pessimiste.</a:t>
            </a:r>
          </a:p>
          <a:p>
            <a:endParaRPr lang="fr-FR" sz="2000" dirty="0"/>
          </a:p>
          <a:p>
            <a:r>
              <a:rPr lang="fr-FR" sz="2000" dirty="0"/>
              <a:t>Cette observation pourrait être une piste à explorer pour améliorer le modèle.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6F7D4-6495-761B-0BEA-33844C708229}"/>
              </a:ext>
            </a:extLst>
          </p:cNvPr>
          <p:cNvSpPr/>
          <p:nvPr/>
        </p:nvSpPr>
        <p:spPr>
          <a:xfrm>
            <a:off x="397051" y="1960880"/>
            <a:ext cx="5722462" cy="4419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7545F-AB59-80C4-B815-F0E2A2B4C38F}"/>
              </a:ext>
            </a:extLst>
          </p:cNvPr>
          <p:cNvSpPr txBox="1"/>
          <p:nvPr/>
        </p:nvSpPr>
        <p:spPr>
          <a:xfrm>
            <a:off x="1475513" y="1855823"/>
            <a:ext cx="3795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Histogramme des erreurs de prédiction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FDF635-8F10-6DC6-1BBC-A790D83E0BC2}"/>
              </a:ext>
            </a:extLst>
          </p:cNvPr>
          <p:cNvSpPr txBox="1"/>
          <p:nvPr/>
        </p:nvSpPr>
        <p:spPr>
          <a:xfrm rot="16200000">
            <a:off x="-637771" y="3793770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Fréquence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EB92A7-7DD7-4BE3-23C8-BB54778225E8}"/>
              </a:ext>
            </a:extLst>
          </p:cNvPr>
          <p:cNvSpPr txBox="1"/>
          <p:nvPr/>
        </p:nvSpPr>
        <p:spPr>
          <a:xfrm>
            <a:off x="1362452" y="5412526"/>
            <a:ext cx="430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Ecart entre la réalité et la prédiction sur le jeu de données de test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810C458-B7B2-E119-FF05-C746635C9170}"/>
              </a:ext>
            </a:extLst>
          </p:cNvPr>
          <p:cNvCxnSpPr>
            <a:cxnSpLocks/>
          </p:cNvCxnSpPr>
          <p:nvPr/>
        </p:nvCxnSpPr>
        <p:spPr>
          <a:xfrm flipH="1">
            <a:off x="1895719" y="3611575"/>
            <a:ext cx="20135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3F4F178-8EBD-8AF2-41E0-8BCE1F1DC55D}"/>
              </a:ext>
            </a:extLst>
          </p:cNvPr>
          <p:cNvSpPr txBox="1"/>
          <p:nvPr/>
        </p:nvSpPr>
        <p:spPr>
          <a:xfrm>
            <a:off x="1480038" y="2954037"/>
            <a:ext cx="284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solidFill>
                  <a:srgbClr val="C00000"/>
                </a:solidFill>
              </a:rPr>
              <a:t>Modèle pessimiste (la prédiction est inférieure à la réalité)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DD4F6DD-0E32-1CEB-411C-A7CEC277164F}"/>
              </a:ext>
            </a:extLst>
          </p:cNvPr>
          <p:cNvCxnSpPr>
            <a:cxnSpLocks/>
          </p:cNvCxnSpPr>
          <p:nvPr/>
        </p:nvCxnSpPr>
        <p:spPr>
          <a:xfrm>
            <a:off x="4742068" y="3611575"/>
            <a:ext cx="928446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F165D69-3212-9E95-32C4-1B109AA6BEDB}"/>
              </a:ext>
            </a:extLst>
          </p:cNvPr>
          <p:cNvSpPr txBox="1"/>
          <p:nvPr/>
        </p:nvSpPr>
        <p:spPr>
          <a:xfrm>
            <a:off x="4706026" y="2934556"/>
            <a:ext cx="107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Modèle optimiste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8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18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apporte une nette amélioration de performance par rapport à la </a:t>
            </a:r>
            <a:r>
              <a:rPr lang="fr-FR" sz="2800" b="1" dirty="0" err="1"/>
              <a:t>baseline</a:t>
            </a:r>
            <a:r>
              <a:rPr lang="fr-FR" sz="2800" b="1" dirty="0"/>
              <a:t> calculée en début de projet.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E16824-298A-4E75-6D96-EE78A2F9FADC}"/>
              </a:ext>
            </a:extLst>
          </p:cNvPr>
          <p:cNvSpPr/>
          <p:nvPr/>
        </p:nvSpPr>
        <p:spPr>
          <a:xfrm>
            <a:off x="406549" y="2510381"/>
            <a:ext cx="5722462" cy="332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F6A521F-9194-3250-E30E-D1E0BCAE36EB}"/>
              </a:ext>
            </a:extLst>
          </p:cNvPr>
          <p:cNvSpPr txBox="1"/>
          <p:nvPr/>
        </p:nvSpPr>
        <p:spPr>
          <a:xfrm>
            <a:off x="2056920" y="2325331"/>
            <a:ext cx="2592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Performance du modèle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C5E3A8B-FA8C-3B4D-4B37-7C0F9C09F100}"/>
              </a:ext>
            </a:extLst>
          </p:cNvPr>
          <p:cNvSpPr txBox="1"/>
          <p:nvPr/>
        </p:nvSpPr>
        <p:spPr>
          <a:xfrm>
            <a:off x="1006583" y="3562199"/>
            <a:ext cx="19022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RMSE* de la </a:t>
            </a:r>
            <a:r>
              <a:rPr lang="fr-FR" b="1" dirty="0" err="1"/>
              <a:t>baseline</a:t>
            </a:r>
            <a:r>
              <a:rPr lang="fr-FR" b="1" dirty="0"/>
              <a:t> :</a:t>
            </a:r>
          </a:p>
          <a:p>
            <a:pPr algn="ctr"/>
            <a:r>
              <a:rPr lang="fr-FR" b="1" dirty="0"/>
              <a:t>323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0D0B92-67C0-C19F-7C78-83218E84B198}"/>
              </a:ext>
            </a:extLst>
          </p:cNvPr>
          <p:cNvSpPr txBox="1"/>
          <p:nvPr/>
        </p:nvSpPr>
        <p:spPr>
          <a:xfrm>
            <a:off x="3623381" y="3554050"/>
            <a:ext cx="190220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RMSE* du modèle sur le test set :</a:t>
            </a:r>
          </a:p>
          <a:p>
            <a:pPr algn="ctr"/>
            <a:r>
              <a:rPr lang="fr-FR" b="1" dirty="0"/>
              <a:t>212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7575F45-0690-7E63-6C6A-4EB2AE21C774}"/>
              </a:ext>
            </a:extLst>
          </p:cNvPr>
          <p:cNvSpPr txBox="1"/>
          <p:nvPr/>
        </p:nvSpPr>
        <p:spPr>
          <a:xfrm>
            <a:off x="406549" y="5486364"/>
            <a:ext cx="514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*RMSE : Root </a:t>
            </a:r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Squared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7B456E3-028E-7845-2157-E4E68EF0B845}"/>
              </a:ext>
            </a:extLst>
          </p:cNvPr>
          <p:cNvSpPr txBox="1"/>
          <p:nvPr/>
        </p:nvSpPr>
        <p:spPr>
          <a:xfrm>
            <a:off x="2963033" y="3396578"/>
            <a:ext cx="606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4C105-2FEE-8F71-22DB-0A7274A0B903}"/>
              </a:ext>
            </a:extLst>
          </p:cNvPr>
          <p:cNvSpPr/>
          <p:nvPr/>
        </p:nvSpPr>
        <p:spPr>
          <a:xfrm>
            <a:off x="6397719" y="2451313"/>
            <a:ext cx="5466750" cy="29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2"/>
                </a:solidFill>
              </a:rPr>
              <a:t>Le modèle apporte une nette amélioration de la RMSE par rapport à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. La méthode est donc concluante d’un point de vue purement scientifique.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Il n’est néanmoins pas possible de conclure sur la ‘qualité’ générale de ce résultat, sachant qu’il dépend nécessairement de l’application et des besoins opérationnels.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ABBD3E-2137-35DF-7ED5-370BD54758B8}"/>
              </a:ext>
            </a:extLst>
          </p:cNvPr>
          <p:cNvSpPr txBox="1"/>
          <p:nvPr/>
        </p:nvSpPr>
        <p:spPr>
          <a:xfrm>
            <a:off x="6413284" y="6036838"/>
            <a:ext cx="54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Pour plus de détails techniques sur la méthode de construction des modèles et le choix du meilleur modèle, se référer aux annexes et au projet sur </a:t>
            </a:r>
            <a:r>
              <a:rPr lang="fr-FR" sz="1200" i="1" dirty="0" err="1"/>
              <a:t>github</a:t>
            </a:r>
            <a:r>
              <a:rPr lang="fr-FR" sz="1200" i="1" dirty="0"/>
              <a:t> (lien en annexe)</a:t>
            </a:r>
          </a:p>
        </p:txBody>
      </p:sp>
    </p:spTree>
    <p:extLst>
      <p:ext uri="{BB962C8B-B14F-4D97-AF65-F5344CB8AC3E}">
        <p14:creationId xmlns:p14="http://schemas.microsoft.com/office/powerpoint/2010/main" val="4203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3951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28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</p:spTree>
    <p:extLst>
      <p:ext uri="{BB962C8B-B14F-4D97-AF65-F5344CB8AC3E}">
        <p14:creationId xmlns:p14="http://schemas.microsoft.com/office/powerpoint/2010/main" val="273175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20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En conclusion, nous pouvons proposer deux ouvertures, qui permettraient d’étendre le champ d’application des modèles construits dans ce projet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8661AF-5B3F-BC13-9964-4766984BB09B}"/>
              </a:ext>
            </a:extLst>
          </p:cNvPr>
          <p:cNvSpPr txBox="1"/>
          <p:nvPr/>
        </p:nvSpPr>
        <p:spPr>
          <a:xfrm>
            <a:off x="884613" y="1224802"/>
            <a:ext cx="1071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 algn="just"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</a:defRPr>
            </a:lvl1pPr>
          </a:lstStyle>
          <a:p>
            <a:pPr marL="0" indent="0" algn="l">
              <a:buNone/>
            </a:pPr>
            <a:r>
              <a:rPr lang="fr-FR" sz="2800" b="1" dirty="0"/>
              <a:t>Généralisation à d’autres modèles/types de batteries.</a:t>
            </a:r>
          </a:p>
          <a:p>
            <a:pPr algn="l"/>
            <a:r>
              <a:rPr lang="fr-FR" sz="2800" i="1" dirty="0"/>
              <a:t>Peut-on trouver un modèle capable de faire des prédictions pour différents types de batteries ?</a:t>
            </a:r>
          </a:p>
          <a:p>
            <a:pPr marL="0" indent="0" algn="l">
              <a:buNone/>
            </a:pPr>
            <a:endParaRPr lang="fr-FR" sz="2800" dirty="0"/>
          </a:p>
          <a:p>
            <a:pPr marL="0" indent="0" algn="l">
              <a:buNone/>
            </a:pPr>
            <a:r>
              <a:rPr lang="fr-FR" sz="2800" b="1" dirty="0"/>
              <a:t>Modèle de prédiction en condition réelle</a:t>
            </a:r>
            <a:endParaRPr lang="fr-FR" sz="2800" dirty="0"/>
          </a:p>
          <a:p>
            <a:pPr algn="l"/>
            <a:r>
              <a:rPr lang="fr-FR" sz="2800" i="1" dirty="0"/>
              <a:t>Comment prédire la durée de vie de batteries soumises à des cycles de charge/décharge incomplets ?</a:t>
            </a:r>
          </a:p>
          <a:p>
            <a:pPr marL="0" indent="0" algn="l">
              <a:buNone/>
            </a:pPr>
            <a:r>
              <a:rPr lang="fr-FR" i="1" dirty="0"/>
              <a:t>En effet les données ont été construites en suivant des cycles de charge/décharge complets. Les batteries à usage opérationnel ont bien souvent des cycles beaucoup plus aléatoires et incomplets. Pensez par exemple à la batterie de votre téléphone.</a:t>
            </a:r>
          </a:p>
        </p:txBody>
      </p:sp>
    </p:spTree>
    <p:extLst>
      <p:ext uri="{BB962C8B-B14F-4D97-AF65-F5344CB8AC3E}">
        <p14:creationId xmlns:p14="http://schemas.microsoft.com/office/powerpoint/2010/main" val="273122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DC530E-C9EB-0E9A-0097-C01C532200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21</a:t>
            </a:fld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3161B5-4646-5266-7A81-DCD767BB8D80}"/>
              </a:ext>
            </a:extLst>
          </p:cNvPr>
          <p:cNvSpPr txBox="1"/>
          <p:nvPr/>
        </p:nvSpPr>
        <p:spPr>
          <a:xfrm>
            <a:off x="1971040" y="2621280"/>
            <a:ext cx="776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tx2"/>
                </a:solidFill>
              </a:rPr>
              <a:t>Annexes</a:t>
            </a:r>
            <a:endParaRPr lang="fr-FR" sz="8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9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22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999" y="142241"/>
            <a:ext cx="11784060" cy="660400"/>
          </a:xfrm>
        </p:spPr>
        <p:txBody>
          <a:bodyPr>
            <a:normAutofit/>
          </a:bodyPr>
          <a:lstStyle/>
          <a:p>
            <a:r>
              <a:rPr lang="fr-FR" sz="2800" b="1" dirty="0"/>
              <a:t>Protocole utilisé pour le modèle de classification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4DBFE-EC69-2AF1-13FF-0895F2E613F1}"/>
              </a:ext>
            </a:extLst>
          </p:cNvPr>
          <p:cNvSpPr/>
          <p:nvPr/>
        </p:nvSpPr>
        <p:spPr>
          <a:xfrm>
            <a:off x="1787353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Split des données et construction de la </a:t>
            </a:r>
            <a:r>
              <a:rPr lang="fr-FR" sz="1600" dirty="0" err="1"/>
              <a:t>baseline</a:t>
            </a:r>
            <a:endParaRPr lang="fr-FR" sz="1600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70E65FF0-4C75-17BE-B8C3-82AB4D615177}"/>
              </a:ext>
            </a:extLst>
          </p:cNvPr>
          <p:cNvSpPr/>
          <p:nvPr/>
        </p:nvSpPr>
        <p:spPr>
          <a:xfrm rot="5400000">
            <a:off x="3094962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4E500-B10B-0A75-05A9-20118E1DF0A7}"/>
              </a:ext>
            </a:extLst>
          </p:cNvPr>
          <p:cNvSpPr/>
          <p:nvPr/>
        </p:nvSpPr>
        <p:spPr>
          <a:xfrm>
            <a:off x="3602118" y="1998671"/>
            <a:ext cx="4070782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Entrainement de modèles avec différentes combinaisons d’hyperparamètres</a:t>
            </a:r>
          </a:p>
          <a:p>
            <a:pPr algn="ctr"/>
            <a:r>
              <a:rPr lang="fr-FR" sz="1600" dirty="0"/>
              <a:t>(avec la méthode de </a:t>
            </a:r>
            <a:r>
              <a:rPr lang="fr-FR" sz="1600" dirty="0" err="1"/>
              <a:t>crossvalidation</a:t>
            </a:r>
            <a:r>
              <a:rPr lang="fr-FR" sz="1600" dirty="0"/>
              <a:t>)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5C03009-10C2-E4CA-9635-B3143BC29968}"/>
              </a:ext>
            </a:extLst>
          </p:cNvPr>
          <p:cNvSpPr/>
          <p:nvPr/>
        </p:nvSpPr>
        <p:spPr>
          <a:xfrm rot="5400000">
            <a:off x="7486450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A9D7-EB6A-8038-3861-915A3F670A3E}"/>
              </a:ext>
            </a:extLst>
          </p:cNvPr>
          <p:cNvSpPr/>
          <p:nvPr/>
        </p:nvSpPr>
        <p:spPr>
          <a:xfrm>
            <a:off x="7966327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Identification du meilleur modèle</a:t>
            </a: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D30C2530-2BC6-E100-D62B-7DAB2F7A0F92}"/>
              </a:ext>
            </a:extLst>
          </p:cNvPr>
          <p:cNvSpPr/>
          <p:nvPr/>
        </p:nvSpPr>
        <p:spPr>
          <a:xfrm rot="5400000">
            <a:off x="9623772" y="2370988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9DDBA-533E-B206-1E15-DC44C077C5BF}"/>
              </a:ext>
            </a:extLst>
          </p:cNvPr>
          <p:cNvSpPr/>
          <p:nvPr/>
        </p:nvSpPr>
        <p:spPr>
          <a:xfrm>
            <a:off x="10130096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Validation de la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B3F65-BF1C-2451-5738-AA38AA37C088}"/>
              </a:ext>
            </a:extLst>
          </p:cNvPr>
          <p:cNvSpPr/>
          <p:nvPr/>
        </p:nvSpPr>
        <p:spPr>
          <a:xfrm>
            <a:off x="1787353" y="3037624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Training set = 70% (82 échantillons)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Test set = 30% des données (36 échantillons)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Baseline = 67% (prédiction systématique de la classe majoritaire)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6077C-1860-7AEA-B42A-70BB51D5D34C}"/>
              </a:ext>
            </a:extLst>
          </p:cNvPr>
          <p:cNvSpPr/>
          <p:nvPr/>
        </p:nvSpPr>
        <p:spPr>
          <a:xfrm>
            <a:off x="3602118" y="3037624"/>
            <a:ext cx="4070782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4 combinaisons de données d’entrée</a:t>
            </a:r>
            <a:r>
              <a:rPr lang="fr-FR" sz="1400" dirty="0">
                <a:solidFill>
                  <a:schemeClr val="tx1"/>
                </a:solidFill>
              </a:rPr>
              <a:t> (1, 3, 6 et 9 paramètres utilisés, en gardant systématiquement la capacité de décharge)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>
                <a:solidFill>
                  <a:schemeClr val="tx1"/>
                </a:solidFill>
              </a:rPr>
              <a:t>Modèle de </a:t>
            </a:r>
            <a:r>
              <a:rPr lang="fr-FR" sz="1400" b="1" dirty="0" err="1">
                <a:solidFill>
                  <a:schemeClr val="tx1"/>
                </a:solidFill>
              </a:rPr>
              <a:t>LogisticRegression</a:t>
            </a:r>
            <a:r>
              <a:rPr lang="fr-FR" sz="1400" b="1" dirty="0">
                <a:solidFill>
                  <a:schemeClr val="tx1"/>
                </a:solidFill>
              </a:rPr>
              <a:t>. </a:t>
            </a:r>
            <a:r>
              <a:rPr lang="fr-FR" sz="1400" dirty="0" err="1">
                <a:solidFill>
                  <a:schemeClr val="tx1"/>
                </a:solidFill>
              </a:rPr>
              <a:t>Hyperpamètres</a:t>
            </a:r>
            <a:r>
              <a:rPr lang="fr-FR" sz="1400" dirty="0">
                <a:solidFill>
                  <a:schemeClr val="tx1"/>
                </a:solidFill>
              </a:rPr>
              <a:t> testés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Solveur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Normes de régularisation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Coefficients de régularisation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>
                <a:solidFill>
                  <a:schemeClr val="tx1"/>
                </a:solidFill>
              </a:rPr>
              <a:t>Modèle de </a:t>
            </a:r>
            <a:r>
              <a:rPr lang="fr-FR" sz="1400" b="1" dirty="0" err="1">
                <a:solidFill>
                  <a:schemeClr val="tx1"/>
                </a:solidFill>
              </a:rPr>
              <a:t>RandomForest</a:t>
            </a:r>
            <a:r>
              <a:rPr lang="fr-FR" sz="1400" b="1" dirty="0">
                <a:solidFill>
                  <a:schemeClr val="tx1"/>
                </a:solidFill>
              </a:rPr>
              <a:t>. </a:t>
            </a:r>
            <a:r>
              <a:rPr lang="fr-FR" sz="1400" dirty="0" err="1">
                <a:solidFill>
                  <a:schemeClr val="tx1"/>
                </a:solidFill>
              </a:rPr>
              <a:t>Hyperpamètres</a:t>
            </a:r>
            <a:r>
              <a:rPr lang="fr-FR" sz="1400" dirty="0">
                <a:solidFill>
                  <a:schemeClr val="tx1"/>
                </a:solidFill>
              </a:rPr>
              <a:t> testés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d’estimateur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chemeClr val="tx1"/>
                </a:solidFill>
              </a:rPr>
              <a:t>Min_sample_split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Min </a:t>
            </a:r>
            <a:r>
              <a:rPr lang="fr-FR" sz="1400" dirty="0" err="1">
                <a:solidFill>
                  <a:schemeClr val="tx1"/>
                </a:solidFill>
              </a:rPr>
              <a:t>sample_leaf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E65EC-0881-E54B-0B20-0DA649F083B5}"/>
              </a:ext>
            </a:extLst>
          </p:cNvPr>
          <p:cNvSpPr/>
          <p:nvPr/>
        </p:nvSpPr>
        <p:spPr>
          <a:xfrm>
            <a:off x="7966327" y="3037624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Identification du meilleur modèle sur la base des résultats des </a:t>
            </a:r>
            <a:r>
              <a:rPr lang="fr-FR" sz="1400" dirty="0" err="1">
                <a:solidFill>
                  <a:schemeClr val="tx1"/>
                </a:solidFill>
              </a:rPr>
              <a:t>crossvalidation</a:t>
            </a:r>
            <a:endParaRPr lang="fr-FR" sz="1400" dirty="0">
              <a:solidFill>
                <a:schemeClr val="tx1"/>
              </a:solidFill>
            </a:endParaRP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Le choix du meilleur modèle est basé uniquement sur les résultats obtenus avec le training-set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2303D-0ED7-6497-4A08-F1DE133BE855}"/>
              </a:ext>
            </a:extLst>
          </p:cNvPr>
          <p:cNvSpPr/>
          <p:nvPr/>
        </p:nvSpPr>
        <p:spPr>
          <a:xfrm>
            <a:off x="10130096" y="3037625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Validation de la performance avec le test-set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88B5A-AA1F-A43B-0386-0D3D3AA6CD1A}"/>
              </a:ext>
            </a:extLst>
          </p:cNvPr>
          <p:cNvSpPr/>
          <p:nvPr/>
        </p:nvSpPr>
        <p:spPr>
          <a:xfrm>
            <a:off x="214999" y="1998671"/>
            <a:ext cx="1311174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Nettoyage des données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49863-601E-A207-DBE7-075BD8F6E8BC}"/>
              </a:ext>
            </a:extLst>
          </p:cNvPr>
          <p:cNvSpPr/>
          <p:nvPr/>
        </p:nvSpPr>
        <p:spPr>
          <a:xfrm>
            <a:off x="214999" y="3037625"/>
            <a:ext cx="1311174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Nombre d’échantillons après nettoyage : 118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BAA670EF-E541-9E36-33F1-BB75CC054C1D}"/>
              </a:ext>
            </a:extLst>
          </p:cNvPr>
          <p:cNvSpPr/>
          <p:nvPr/>
        </p:nvSpPr>
        <p:spPr>
          <a:xfrm rot="5400000">
            <a:off x="133972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466BC23-9E3A-6098-F0FD-429E04FBC127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053B39-D3FC-3DBB-A940-672AB95A2F66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723708-A507-0D67-D91E-84AD618FA971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26EE5F54-D32B-F974-177A-61CCBD849B9E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23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999" y="142241"/>
            <a:ext cx="11784060" cy="660400"/>
          </a:xfrm>
        </p:spPr>
        <p:txBody>
          <a:bodyPr>
            <a:normAutofit/>
          </a:bodyPr>
          <a:lstStyle/>
          <a:p>
            <a:r>
              <a:rPr lang="fr-FR" sz="2800" b="1" dirty="0"/>
              <a:t>Protocole utilisé pour le modèle de régression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4DBFE-EC69-2AF1-13FF-0895F2E613F1}"/>
              </a:ext>
            </a:extLst>
          </p:cNvPr>
          <p:cNvSpPr/>
          <p:nvPr/>
        </p:nvSpPr>
        <p:spPr>
          <a:xfrm>
            <a:off x="1787353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 des données</a:t>
            </a: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70E65FF0-4C75-17BE-B8C3-82AB4D615177}"/>
              </a:ext>
            </a:extLst>
          </p:cNvPr>
          <p:cNvSpPr/>
          <p:nvPr/>
        </p:nvSpPr>
        <p:spPr>
          <a:xfrm rot="5400000">
            <a:off x="3094962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4E500-B10B-0A75-05A9-20118E1DF0A7}"/>
              </a:ext>
            </a:extLst>
          </p:cNvPr>
          <p:cNvSpPr/>
          <p:nvPr/>
        </p:nvSpPr>
        <p:spPr>
          <a:xfrm>
            <a:off x="3602118" y="1998671"/>
            <a:ext cx="1975722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échantillons pour le réseau RNN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5C03009-10C2-E4CA-9635-B3143BC29968}"/>
              </a:ext>
            </a:extLst>
          </p:cNvPr>
          <p:cNvSpPr/>
          <p:nvPr/>
        </p:nvSpPr>
        <p:spPr>
          <a:xfrm rot="5400000">
            <a:off x="785329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A9D7-EB6A-8038-3861-915A3F670A3E}"/>
              </a:ext>
            </a:extLst>
          </p:cNvPr>
          <p:cNvSpPr/>
          <p:nvPr/>
        </p:nvSpPr>
        <p:spPr>
          <a:xfrm>
            <a:off x="8344680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Identification du meilleur modèle</a:t>
            </a: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D30C2530-2BC6-E100-D62B-7DAB2F7A0F92}"/>
              </a:ext>
            </a:extLst>
          </p:cNvPr>
          <p:cNvSpPr/>
          <p:nvPr/>
        </p:nvSpPr>
        <p:spPr>
          <a:xfrm rot="5400000">
            <a:off x="10002125" y="2370988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9DDBA-533E-B206-1E15-DC44C077C5BF}"/>
              </a:ext>
            </a:extLst>
          </p:cNvPr>
          <p:cNvSpPr/>
          <p:nvPr/>
        </p:nvSpPr>
        <p:spPr>
          <a:xfrm>
            <a:off x="10505000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 la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B3F65-BF1C-2451-5738-AA38AA37C088}"/>
              </a:ext>
            </a:extLst>
          </p:cNvPr>
          <p:cNvSpPr/>
          <p:nvPr/>
        </p:nvSpPr>
        <p:spPr>
          <a:xfrm>
            <a:off x="1787353" y="3037624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Training set = 80%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Test set = 20% des données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Mesure de </a:t>
            </a:r>
            <a:r>
              <a:rPr lang="fr-FR" sz="1400" dirty="0" err="1">
                <a:solidFill>
                  <a:schemeClr val="tx1"/>
                </a:solidFill>
              </a:rPr>
              <a:t>baseline</a:t>
            </a:r>
            <a:r>
              <a:rPr lang="fr-FR" sz="1400" dirty="0">
                <a:solidFill>
                  <a:schemeClr val="tx1"/>
                </a:solidFill>
              </a:rPr>
              <a:t> = 323 (RMSE) (</a:t>
            </a:r>
            <a:r>
              <a:rPr lang="fr-FR" sz="1400" dirty="0" err="1">
                <a:solidFill>
                  <a:schemeClr val="tx1"/>
                </a:solidFill>
              </a:rPr>
              <a:t>cf</a:t>
            </a:r>
            <a:r>
              <a:rPr lang="fr-FR" sz="1400" dirty="0">
                <a:solidFill>
                  <a:schemeClr val="tx1"/>
                </a:solidFill>
              </a:rPr>
              <a:t> code pour plus de détails sur le calcul de la </a:t>
            </a:r>
            <a:r>
              <a:rPr lang="fr-FR" sz="1400" dirty="0" err="1">
                <a:solidFill>
                  <a:schemeClr val="tx1"/>
                </a:solidFill>
              </a:rPr>
              <a:t>baseline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6077C-1860-7AEA-B42A-70BB51D5D34C}"/>
              </a:ext>
            </a:extLst>
          </p:cNvPr>
          <p:cNvSpPr/>
          <p:nvPr/>
        </p:nvSpPr>
        <p:spPr>
          <a:xfrm>
            <a:off x="3602118" y="3037624"/>
            <a:ext cx="1975722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Création des échantillons d’entrée du modèle</a:t>
            </a:r>
          </a:p>
          <a:p>
            <a:r>
              <a:rPr lang="fr-FR" sz="1400" dirty="0">
                <a:solidFill>
                  <a:schemeClr val="tx1"/>
                </a:solidFill>
              </a:rPr>
              <a:t>Variables utilisées: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L’écart entre deux points de départ sur deux échantillons consécutifs (appelé ‘offset’ dans le code)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La profondeur de la taille de la fenêtre pour les données d’entrée (appelé ‘</a:t>
            </a:r>
            <a:r>
              <a:rPr lang="fr-FR" sz="1400" dirty="0" err="1">
                <a:solidFill>
                  <a:schemeClr val="tx1"/>
                </a:solidFill>
              </a:rPr>
              <a:t>deep</a:t>
            </a:r>
            <a:r>
              <a:rPr lang="fr-FR" sz="1400" dirty="0">
                <a:solidFill>
                  <a:schemeClr val="tx1"/>
                </a:solidFill>
              </a:rPr>
              <a:t>’ dans le code)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E65EC-0881-E54B-0B20-0DA649F083B5}"/>
              </a:ext>
            </a:extLst>
          </p:cNvPr>
          <p:cNvSpPr/>
          <p:nvPr/>
        </p:nvSpPr>
        <p:spPr>
          <a:xfrm>
            <a:off x="8344680" y="3037624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Identification du meilleur modèle</a:t>
            </a:r>
          </a:p>
          <a:p>
            <a:r>
              <a:rPr lang="fr-FR" sz="1400" dirty="0">
                <a:solidFill>
                  <a:schemeClr val="tx1"/>
                </a:solidFill>
              </a:rPr>
              <a:t>Le choix du meilleur modèle est basé uniquement sur les résultats obtenus avec le training-set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2303D-0ED7-6497-4A08-F1DE133BE855}"/>
              </a:ext>
            </a:extLst>
          </p:cNvPr>
          <p:cNvSpPr/>
          <p:nvPr/>
        </p:nvSpPr>
        <p:spPr>
          <a:xfrm>
            <a:off x="10505000" y="3037625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Validation de la performance avec le test-set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88B5A-AA1F-A43B-0386-0D3D3AA6CD1A}"/>
              </a:ext>
            </a:extLst>
          </p:cNvPr>
          <p:cNvSpPr/>
          <p:nvPr/>
        </p:nvSpPr>
        <p:spPr>
          <a:xfrm>
            <a:off x="214999" y="1998671"/>
            <a:ext cx="1311174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 des données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49863-601E-A207-DBE7-075BD8F6E8BC}"/>
              </a:ext>
            </a:extLst>
          </p:cNvPr>
          <p:cNvSpPr/>
          <p:nvPr/>
        </p:nvSpPr>
        <p:spPr>
          <a:xfrm>
            <a:off x="214999" y="3037625"/>
            <a:ext cx="1311174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Nombre d’échantillons après nettoyage : 118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BAA670EF-E541-9E36-33F1-BB75CC054C1D}"/>
              </a:ext>
            </a:extLst>
          </p:cNvPr>
          <p:cNvSpPr/>
          <p:nvPr/>
        </p:nvSpPr>
        <p:spPr>
          <a:xfrm rot="5400000">
            <a:off x="133972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AA92B00-7354-A0C0-64A6-40F2F9DE1C55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2544FB-2777-0197-BC09-E1323E5CC60E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cycles de vie restants, en observant tous les cycles passés.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73711F-03D2-6D48-C67F-371C17F6A76B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90507E7A-3272-9EC8-4433-98375D058543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737DE9FA-EA25-3D87-04C2-6BDB91F6ED92}"/>
              </a:ext>
            </a:extLst>
          </p:cNvPr>
          <p:cNvSpPr/>
          <p:nvPr/>
        </p:nvSpPr>
        <p:spPr>
          <a:xfrm rot="5400000">
            <a:off x="5424395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C1E05-A67B-A888-8EF3-FEE27028EA4E}"/>
              </a:ext>
            </a:extLst>
          </p:cNvPr>
          <p:cNvSpPr/>
          <p:nvPr/>
        </p:nvSpPr>
        <p:spPr>
          <a:xfrm>
            <a:off x="5878246" y="1998671"/>
            <a:ext cx="2144400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BA6B1-4847-F656-2B08-7A83C7A059C3}"/>
              </a:ext>
            </a:extLst>
          </p:cNvPr>
          <p:cNvSpPr/>
          <p:nvPr/>
        </p:nvSpPr>
        <p:spPr>
          <a:xfrm>
            <a:off x="5878246" y="3037624"/>
            <a:ext cx="2144400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Modèle : réseau RNN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Utilisation d’un ‘</a:t>
            </a:r>
            <a:r>
              <a:rPr lang="fr-FR" sz="1400" dirty="0" err="1">
                <a:solidFill>
                  <a:schemeClr val="tx1"/>
                </a:solidFill>
              </a:rPr>
              <a:t>earlystopping</a:t>
            </a:r>
            <a:r>
              <a:rPr lang="fr-FR" sz="1400" dirty="0">
                <a:solidFill>
                  <a:schemeClr val="tx1"/>
                </a:solidFill>
              </a:rPr>
              <a:t>’ afin d’éviter la sur-spécialisation du réseau.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Paramètres testés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de couches du réseau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de neurones dans chaque unité du réseau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Ratio de dropout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F089466-C470-C0A2-E1E9-54E7D01EE48D}"/>
              </a:ext>
            </a:extLst>
          </p:cNvPr>
          <p:cNvSpPr txBox="1"/>
          <p:nvPr/>
        </p:nvSpPr>
        <p:spPr>
          <a:xfrm>
            <a:off x="1971040" y="2621280"/>
            <a:ext cx="77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err="1">
                <a:solidFill>
                  <a:schemeClr val="tx2"/>
                </a:solidFill>
                <a:hlinkClick r:id="rId2"/>
              </a:rPr>
              <a:t>Github</a:t>
            </a:r>
            <a:r>
              <a:rPr lang="fr-FR" sz="6000" b="1" dirty="0">
                <a:solidFill>
                  <a:schemeClr val="tx2"/>
                </a:solidFill>
                <a:hlinkClick r:id="rId2"/>
              </a:rPr>
              <a:t> du projet</a:t>
            </a:r>
            <a:endParaRPr lang="fr-FR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1950720"/>
            <a:ext cx="10566400" cy="3982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4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FDC4716-DCB0-ECA9-B4B9-25BF95F2D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Les besoins en batteries dans le monde vont connaitre une croissance sans précédent dans les années à venir, notamment pour soutenir le développement de la mobilité électrique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B9B099-B8B7-6ACA-989F-966B91DF0CA8}"/>
              </a:ext>
            </a:extLst>
          </p:cNvPr>
          <p:cNvSpPr txBox="1"/>
          <p:nvPr/>
        </p:nvSpPr>
        <p:spPr>
          <a:xfrm>
            <a:off x="815071" y="1062843"/>
            <a:ext cx="10805429" cy="94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 anchor="ctr">
            <a:noAutofit/>
          </a:bodyPr>
          <a:lstStyle/>
          <a:p>
            <a:pPr algn="ctr"/>
            <a:r>
              <a:rPr lang="fr-FR" sz="2400" b="1" dirty="0"/>
              <a:t>Entre 2020 et 2030 les besoins en batteries installées vont être multipliés par 11</a:t>
            </a:r>
          </a:p>
          <a:p>
            <a:pPr algn="ctr"/>
            <a:r>
              <a:rPr lang="fr-FR" sz="2400" b="1" dirty="0"/>
              <a:t>Ce qui ne préjuge en rien de la capacité du marché à répondre à cette demande.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1F468-300C-7CAD-571F-04B5C80972D3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4CC5BD1-97E3-335C-5E09-AB587DAA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22CDF8-0F2C-1205-5BC7-CA1E5B1D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395D97DE-B9C8-C7FE-419D-20F1F1942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34761"/>
              </p:ext>
            </p:extLst>
          </p:nvPr>
        </p:nvGraphicFramePr>
        <p:xfrm>
          <a:off x="1120947" y="2680919"/>
          <a:ext cx="10213995" cy="352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37C13B2-4A4B-019E-3355-25D992AB0CEC}"/>
              </a:ext>
            </a:extLst>
          </p:cNvPr>
          <p:cNvSpPr/>
          <p:nvPr/>
        </p:nvSpPr>
        <p:spPr>
          <a:xfrm>
            <a:off x="815071" y="2420717"/>
            <a:ext cx="10805429" cy="39195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D2AED1-EDDB-41C6-1E29-9A3A7FBF5D6E}"/>
              </a:ext>
            </a:extLst>
          </p:cNvPr>
          <p:cNvSpPr txBox="1"/>
          <p:nvPr/>
        </p:nvSpPr>
        <p:spPr>
          <a:xfrm>
            <a:off x="2273321" y="2247526"/>
            <a:ext cx="8112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Prévision de l’évolution de la demande de batteries dans le monde (en Gigawatt*heure)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0F5400-D213-1591-00DF-283DEE4B7DD1}"/>
              </a:ext>
            </a:extLst>
          </p:cNvPr>
          <p:cNvSpPr txBox="1"/>
          <p:nvPr/>
        </p:nvSpPr>
        <p:spPr>
          <a:xfrm>
            <a:off x="857058" y="6006338"/>
            <a:ext cx="115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 : </a:t>
            </a:r>
            <a:r>
              <a:rPr lang="fr-FR" sz="1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Statista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AF1023-71C2-1B34-C647-5000C359368B}"/>
              </a:ext>
            </a:extLst>
          </p:cNvPr>
          <p:cNvCxnSpPr/>
          <p:nvPr/>
        </p:nvCxnSpPr>
        <p:spPr>
          <a:xfrm flipV="1">
            <a:off x="2600960" y="2895600"/>
            <a:ext cx="730504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2D6AF33-BE71-EB63-68C0-FF117635F2C7}"/>
              </a:ext>
            </a:extLst>
          </p:cNvPr>
          <p:cNvSpPr/>
          <p:nvPr/>
        </p:nvSpPr>
        <p:spPr>
          <a:xfrm>
            <a:off x="5634589" y="3615533"/>
            <a:ext cx="922823" cy="4702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 11</a:t>
            </a:r>
          </a:p>
        </p:txBody>
      </p:sp>
    </p:spTree>
    <p:extLst>
      <p:ext uri="{BB962C8B-B14F-4D97-AF65-F5344CB8AC3E}">
        <p14:creationId xmlns:p14="http://schemas.microsoft.com/office/powerpoint/2010/main" val="30475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1ED5C0-F1B9-0938-CA46-675EBBFD7257}"/>
              </a:ext>
            </a:extLst>
          </p:cNvPr>
          <p:cNvSpPr/>
          <p:nvPr/>
        </p:nvSpPr>
        <p:spPr>
          <a:xfrm>
            <a:off x="1102678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de matériaux rares, éventuellement polluants (notamment le lithium)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 de vie et recyclage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FDC4716-DCB0-ECA9-B4B9-25BF95F2D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Cette augmentation des besoins soulève des enjeux majeurs, notamment environnementaux mais aussi (géo)-stratégiques, notamment pour la maitrise des technologies et de la production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1F468-300C-7CAD-571F-04B5C80972D3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4CC5BD1-97E3-335C-5E09-AB587DAA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22CDF8-0F2C-1205-5BC7-CA1E5B1D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 descr="Les Français et l'environnement - Vague 1 - IFOP">
            <a:extLst>
              <a:ext uri="{FF2B5EF4-FFF2-40B4-BE49-F238E27FC236}">
                <a16:creationId xmlns:a16="http://schemas.microsoft.com/office/drawing/2014/main" id="{BD408852-2534-74A4-F7C7-69AD7101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8" y="1249998"/>
            <a:ext cx="2808922" cy="28089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D44768-13F9-EA41-ACF3-D2860ABE6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r="18907"/>
          <a:stretch/>
        </p:blipFill>
        <p:spPr bwMode="auto">
          <a:xfrm>
            <a:off x="4678020" y="1249998"/>
            <a:ext cx="2808922" cy="28089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0F761A-FE22-BB97-3002-EB7D5D1F937D}"/>
              </a:ext>
            </a:extLst>
          </p:cNvPr>
          <p:cNvSpPr txBox="1"/>
          <p:nvPr/>
        </p:nvSpPr>
        <p:spPr>
          <a:xfrm>
            <a:off x="1235699" y="4238674"/>
            <a:ext cx="2542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Enjeux environnementaux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FF8FB-552F-082B-60B2-3FD8BB9EFD5E}"/>
              </a:ext>
            </a:extLst>
          </p:cNvPr>
          <p:cNvSpPr/>
          <p:nvPr/>
        </p:nvSpPr>
        <p:spPr>
          <a:xfrm>
            <a:off x="4678020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 des chaines d’approvisionnement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Localisation des usines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17AFF-8BBA-A604-B45B-D1A3409E82E2}"/>
              </a:ext>
            </a:extLst>
          </p:cNvPr>
          <p:cNvSpPr txBox="1"/>
          <p:nvPr/>
        </p:nvSpPr>
        <p:spPr>
          <a:xfrm>
            <a:off x="5050796" y="4218354"/>
            <a:ext cx="206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FR" dirty="0"/>
              <a:t>Enjeux économiques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BBA8A-F735-EA5D-EC5F-68CBCBD441BA}"/>
              </a:ext>
            </a:extLst>
          </p:cNvPr>
          <p:cNvSpPr/>
          <p:nvPr/>
        </p:nvSpPr>
        <p:spPr>
          <a:xfrm>
            <a:off x="8253362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Amélioration de la durée de vie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 de l’utilisation des ressources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Ruptures technologiques (et pourquoi pas 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EA29A3-54D9-AFBE-9A93-DF74AC8D012C}"/>
              </a:ext>
            </a:extLst>
          </p:cNvPr>
          <p:cNvSpPr txBox="1"/>
          <p:nvPr/>
        </p:nvSpPr>
        <p:spPr>
          <a:xfrm>
            <a:off x="8504096" y="4218354"/>
            <a:ext cx="22122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FR" dirty="0"/>
              <a:t>Enjeux technologiques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BF69A3-CEE6-E214-4DB8-B4B8145AE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37"/>
          <a:stretch/>
        </p:blipFill>
        <p:spPr>
          <a:xfrm>
            <a:off x="8253362" y="1249999"/>
            <a:ext cx="2808922" cy="2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5F05861-C89A-13D3-0FFF-9C3690C78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21511"/>
              </p:ext>
            </p:extLst>
          </p:nvPr>
        </p:nvGraphicFramePr>
        <p:xfrm>
          <a:off x="397053" y="1081264"/>
          <a:ext cx="11448000" cy="4967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820162905"/>
                    </a:ext>
                  </a:extLst>
                </a:gridCol>
                <a:gridCol w="5148000">
                  <a:extLst>
                    <a:ext uri="{9D8B030D-6E8A-4147-A177-3AD203B41FA5}">
                      <a16:colId xmlns:a16="http://schemas.microsoft.com/office/drawing/2014/main" val="1278799583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925142554"/>
                    </a:ext>
                  </a:extLst>
                </a:gridCol>
              </a:tblGrid>
              <a:tr h="361105">
                <a:tc>
                  <a:txBody>
                    <a:bodyPr/>
                    <a:lstStyle/>
                    <a:p>
                      <a:r>
                        <a:rPr lang="fr-F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Pourquoi prédire ?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Acteurs concernés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92708"/>
                  </a:ext>
                </a:extLst>
              </a:tr>
              <a:tr h="2224557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43218"/>
                  </a:ext>
                </a:extLst>
              </a:tr>
              <a:tr h="2224557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30564"/>
                  </a:ext>
                </a:extLst>
              </a:tr>
            </a:tbl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B5DE3AB3-76A2-0E9C-3236-8E049E7450EF}"/>
              </a:ext>
            </a:extLst>
          </p:cNvPr>
          <p:cNvSpPr/>
          <p:nvPr/>
        </p:nvSpPr>
        <p:spPr>
          <a:xfrm>
            <a:off x="437693" y="2378281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9A25FC-9FB3-A543-5126-BDFCB3711D92}"/>
              </a:ext>
            </a:extLst>
          </p:cNvPr>
          <p:cNvSpPr txBox="1"/>
          <p:nvPr/>
        </p:nvSpPr>
        <p:spPr>
          <a:xfrm>
            <a:off x="1319280" y="2340783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6</a:t>
            </a:fld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216338-2A9C-FAA1-0F73-3DB5832CAA39}"/>
              </a:ext>
            </a:extLst>
          </p:cNvPr>
          <p:cNvSpPr txBox="1"/>
          <p:nvPr/>
        </p:nvSpPr>
        <p:spPr>
          <a:xfrm>
            <a:off x="1319280" y="4303730"/>
            <a:ext cx="22153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remplacements et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B3BBA2D-7521-4D87-D99A-CF62349A3F15}"/>
              </a:ext>
            </a:extLst>
          </p:cNvPr>
          <p:cNvSpPr/>
          <p:nvPr/>
        </p:nvSpPr>
        <p:spPr>
          <a:xfrm>
            <a:off x="437693" y="4525895"/>
            <a:ext cx="756000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25398"/>
            <a:ext cx="10636984" cy="694087"/>
          </a:xfrm>
        </p:spPr>
        <p:txBody>
          <a:bodyPr>
            <a:normAutofit fontScale="70000" lnSpcReduction="20000"/>
          </a:bodyPr>
          <a:lstStyle/>
          <a:p>
            <a:r>
              <a:rPr lang="fr-FR" sz="2800" b="1" dirty="0"/>
              <a:t>Dans ce contexte, la prédiction de la durée de vie des batteries est un point crucial, notamment pour accélérer la R&amp;D et améliorer le pilotage opérationnel des parcs de batteries en service.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312FAD-E51D-DDB7-17E7-52E8AD283D7D}"/>
              </a:ext>
            </a:extLst>
          </p:cNvPr>
          <p:cNvSpPr txBox="1"/>
          <p:nvPr/>
        </p:nvSpPr>
        <p:spPr>
          <a:xfrm>
            <a:off x="8348196" y="2294617"/>
            <a:ext cx="3403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Les services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R&amp;D des fabricants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de batteries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chercheurs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E80557-65DE-2BD5-926D-B234E36CAD8C}"/>
              </a:ext>
            </a:extLst>
          </p:cNvPr>
          <p:cNvSpPr txBox="1"/>
          <p:nvPr/>
        </p:nvSpPr>
        <p:spPr>
          <a:xfrm>
            <a:off x="3944554" y="1730177"/>
            <a:ext cx="430289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Peut-on déterminer dès les premiers cycles de charge/décharge si une batterie va être performante (afin d’éviter de passer plusieurs semaines/mois à épuiser la batterie pour déterminer si elle l’est ou non) ?</a:t>
            </a:r>
            <a:endParaRPr lang="fr-F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EA0445-F119-CFF7-0CF9-A3282C2D485E}"/>
              </a:ext>
            </a:extLst>
          </p:cNvPr>
          <p:cNvSpPr txBox="1"/>
          <p:nvPr/>
        </p:nvSpPr>
        <p:spPr>
          <a:xfrm>
            <a:off x="8348196" y="3949786"/>
            <a:ext cx="327230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exploitants de flottes de  véhicules électriques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(loueurs, services de leasing)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exploitants de parc de stockages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 (par exemple d’installations non raccordées au réseau)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B6BB8-8E46-15D7-3464-C4A08E74E818}"/>
              </a:ext>
            </a:extLst>
          </p:cNvPr>
          <p:cNvSpPr txBox="1"/>
          <p:nvPr/>
        </p:nvSpPr>
        <p:spPr>
          <a:xfrm>
            <a:off x="3944554" y="4303730"/>
            <a:ext cx="430289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Peut-on prédire précisément combien de cycles de vie reste-t-il à une batterie (quel que soit le nombre de cycles déjà effectués) ?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3E2724C0-C5D3-6CB6-6709-CA1942DBE7E8}"/>
              </a:ext>
            </a:extLst>
          </p:cNvPr>
          <p:cNvSpPr/>
          <p:nvPr/>
        </p:nvSpPr>
        <p:spPr>
          <a:xfrm rot="5400000">
            <a:off x="2957670" y="2585398"/>
            <a:ext cx="1229360" cy="21420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AF0636D-B4A4-10A9-E5E4-DEAE295664EE}"/>
              </a:ext>
            </a:extLst>
          </p:cNvPr>
          <p:cNvSpPr/>
          <p:nvPr/>
        </p:nvSpPr>
        <p:spPr>
          <a:xfrm rot="5400000">
            <a:off x="2957670" y="4796794"/>
            <a:ext cx="1229360" cy="21420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237AE-42E2-F416-2C93-1531ACE2BEB5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68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2804160"/>
            <a:ext cx="10566400" cy="3129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10460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0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projet utilise des données issues d’un article paru dans Nature Energy. Différentes mesures ont été sauvegardées tout au long des cycles de charge/décharge.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B17E7E-C405-FE71-5ADD-6E9ECD2CFCC9}"/>
              </a:ext>
            </a:extLst>
          </p:cNvPr>
          <p:cNvSpPr txBox="1"/>
          <p:nvPr/>
        </p:nvSpPr>
        <p:spPr>
          <a:xfrm>
            <a:off x="209580" y="1121282"/>
            <a:ext cx="612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Vue d’ensemble des données utilisées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8</a:t>
            </a:fld>
            <a:endParaRPr lang="en-GB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96412F4-7D23-167F-6C56-13C7684C0A6E}"/>
              </a:ext>
            </a:extLst>
          </p:cNvPr>
          <p:cNvCxnSpPr/>
          <p:nvPr/>
        </p:nvCxnSpPr>
        <p:spPr>
          <a:xfrm>
            <a:off x="6345934" y="1086316"/>
            <a:ext cx="0" cy="533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E5742D7-89F2-D942-9222-8E1EE6D92912}"/>
              </a:ext>
            </a:extLst>
          </p:cNvPr>
          <p:cNvSpPr txBox="1"/>
          <p:nvPr/>
        </p:nvSpPr>
        <p:spPr>
          <a:xfrm>
            <a:off x="1496082" y="1982462"/>
            <a:ext cx="48411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Source</a:t>
            </a:r>
            <a:r>
              <a:rPr lang="fr-FR" sz="2400" dirty="0"/>
              <a:t> : Article de Nature Energy</a:t>
            </a:r>
            <a:r>
              <a:rPr lang="fr-FR" sz="2400" baseline="30000" dirty="0"/>
              <a:t>*1</a:t>
            </a:r>
            <a:endParaRPr lang="fr-FR" sz="2800" b="1" baseline="30000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135</a:t>
            </a:r>
            <a:r>
              <a:rPr lang="fr-FR" sz="2800" dirty="0"/>
              <a:t> </a:t>
            </a:r>
            <a:r>
              <a:rPr lang="fr-FR" sz="2400" dirty="0"/>
              <a:t>modules de batteries de voitures électriques</a:t>
            </a:r>
            <a:endParaRPr lang="fr-FR" sz="2800" dirty="0"/>
          </a:p>
          <a:p>
            <a:pPr>
              <a:spcBef>
                <a:spcPts val="2400"/>
              </a:spcBef>
            </a:pPr>
            <a:r>
              <a:rPr lang="fr-FR" sz="2400" dirty="0"/>
              <a:t>Cycles de charge/décharges </a:t>
            </a:r>
            <a:r>
              <a:rPr lang="fr-FR" sz="2400" b="1" dirty="0">
                <a:solidFill>
                  <a:schemeClr val="tx2"/>
                </a:solidFill>
              </a:rPr>
              <a:t>complets</a:t>
            </a:r>
            <a:r>
              <a:rPr lang="fr-FR" sz="2400" dirty="0"/>
              <a:t>, jusqu’à épuisement des batteries</a:t>
            </a:r>
          </a:p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Plusieurs</a:t>
            </a:r>
            <a:r>
              <a:rPr lang="fr-FR" sz="2800" dirty="0"/>
              <a:t> </a:t>
            </a:r>
            <a:r>
              <a:rPr lang="fr-FR" sz="2400" dirty="0"/>
              <a:t>mesures par batterie à chaque cycles </a:t>
            </a:r>
            <a:endParaRPr lang="fr-FR" sz="2800" dirty="0"/>
          </a:p>
        </p:txBody>
      </p:sp>
      <p:pic>
        <p:nvPicPr>
          <p:cNvPr id="10" name="Graphique 9" descr="Pile avec un remplissage uni">
            <a:extLst>
              <a:ext uri="{FF2B5EF4-FFF2-40B4-BE49-F238E27FC236}">
                <a16:creationId xmlns:a16="http://schemas.microsoft.com/office/drawing/2014/main" id="{745C8F56-61BF-9345-FE2D-EAFEFBF2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11" y="2660879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250BC0C-A56F-3D55-D94B-1C161576ED5B}"/>
              </a:ext>
            </a:extLst>
          </p:cNvPr>
          <p:cNvSpPr txBox="1"/>
          <p:nvPr/>
        </p:nvSpPr>
        <p:spPr>
          <a:xfrm>
            <a:off x="241866" y="5850375"/>
            <a:ext cx="61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200" dirty="0"/>
              <a:t>1*: </a:t>
            </a:r>
            <a:r>
              <a:rPr lang="fr-FR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vers l’article</a:t>
            </a:r>
            <a:r>
              <a:rPr lang="fr-FR" sz="1200" dirty="0"/>
              <a:t> / </a:t>
            </a:r>
            <a:r>
              <a:rPr lang="en-US" sz="1200" b="0" i="0" dirty="0">
                <a:effectLst/>
              </a:rPr>
              <a:t>Severson </a:t>
            </a:r>
            <a:r>
              <a:rPr lang="en-US" sz="1200" b="0" i="1" dirty="0">
                <a:effectLst/>
              </a:rPr>
              <a:t>et al</a:t>
            </a:r>
            <a:r>
              <a:rPr lang="en-US" sz="1200" b="0" i="0" dirty="0">
                <a:effectLst/>
              </a:rPr>
              <a:t>. Data-driven prediction of battery cycle life before capacity degradation. </a:t>
            </a:r>
            <a:r>
              <a:rPr lang="en-US" sz="1200" b="0" i="1" dirty="0">
                <a:effectLst/>
              </a:rPr>
              <a:t>Nature Energy</a:t>
            </a:r>
            <a:r>
              <a:rPr lang="en-US" sz="1200" b="0" i="0" dirty="0">
                <a:effectLst/>
              </a:rPr>
              <a:t> volume 4, pages 383–391 (2019).</a:t>
            </a:r>
            <a:r>
              <a:rPr lang="fr-FR" sz="1200" dirty="0"/>
              <a:t> Principaux organismes impliqués : MIT / Toyota </a:t>
            </a:r>
            <a:r>
              <a:rPr lang="fr-FR" sz="1200" dirty="0" err="1"/>
              <a:t>Research</a:t>
            </a:r>
            <a:r>
              <a:rPr lang="fr-FR" sz="1200" dirty="0"/>
              <a:t> Institute</a:t>
            </a:r>
            <a:endParaRPr lang="fr-FR" sz="14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DBC91D-D253-8C2A-D9F7-979A62EC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0" y="1943811"/>
            <a:ext cx="1286502" cy="584774"/>
          </a:xfrm>
          <a:prstGeom prst="rect">
            <a:avLst/>
          </a:prstGeom>
        </p:spPr>
      </p:pic>
      <p:pic>
        <p:nvPicPr>
          <p:cNvPr id="20" name="Graphique 19" descr="Règle avec un remplissage uni">
            <a:extLst>
              <a:ext uri="{FF2B5EF4-FFF2-40B4-BE49-F238E27FC236}">
                <a16:creationId xmlns:a16="http://schemas.microsoft.com/office/drawing/2014/main" id="{1F305B52-DE52-6558-ED0B-37665548C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911" y="4972480"/>
            <a:ext cx="755703" cy="755703"/>
          </a:xfrm>
          <a:prstGeom prst="rect">
            <a:avLst/>
          </a:prstGeom>
        </p:spPr>
      </p:pic>
      <p:pic>
        <p:nvPicPr>
          <p:cNvPr id="22" name="Graphique 21" descr="Amélioration continue avec un remplissage uni">
            <a:extLst>
              <a:ext uri="{FF2B5EF4-FFF2-40B4-BE49-F238E27FC236}">
                <a16:creationId xmlns:a16="http://schemas.microsoft.com/office/drawing/2014/main" id="{30C138C5-86B5-5943-E5F4-C446FDB0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891" y="3935888"/>
            <a:ext cx="914400" cy="9144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722D9B-867A-E992-E8BF-188A1799B301}"/>
              </a:ext>
            </a:extLst>
          </p:cNvPr>
          <p:cNvSpPr txBox="1"/>
          <p:nvPr/>
        </p:nvSpPr>
        <p:spPr>
          <a:xfrm>
            <a:off x="6431280" y="1121282"/>
            <a:ext cx="56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Description (simplifiée) du protocole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3C872A-13C5-7C48-59D8-A93B7AF6CD53}"/>
              </a:ext>
            </a:extLst>
          </p:cNvPr>
          <p:cNvSpPr txBox="1"/>
          <p:nvPr/>
        </p:nvSpPr>
        <p:spPr>
          <a:xfrm>
            <a:off x="6680568" y="1706057"/>
            <a:ext cx="528159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Les batteries utilisées sont des modules de batterie de voiture (tous identiques) disposant d’une capacité nominale théorique (donnée par le constructeur) de 1,1Ah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Chaque module est complètement chargé/déchargé (un cycle = une charge + une décharge complètes) jusqu’à ce que sa capacité de décharge tombe en dessous de 80% de sa capacité nominale. A partir de ce moment, le module de batterie est considéré comme ayant atteint sa fin de vie et les mesures sont arrêtées.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De nombreux paramètres sont mesurés / calculés à chaque cycle :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</a:pPr>
            <a:endParaRPr lang="fr-FR" sz="1400" dirty="0"/>
          </a:p>
          <a:p>
            <a:pPr marL="263525" indent="-263525">
              <a:spcBef>
                <a:spcPts val="600"/>
              </a:spcBef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La mesure principale du jeu de données est la capacité de décharge, sachant que c’est cette dernière qui permet de déterminer la « fin de vie » de la batterie.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603A8-19A6-7B25-1568-B151AF7E9529}"/>
              </a:ext>
            </a:extLst>
          </p:cNvPr>
          <p:cNvSpPr txBox="1"/>
          <p:nvPr/>
        </p:nvSpPr>
        <p:spPr>
          <a:xfrm>
            <a:off x="6680567" y="3758442"/>
            <a:ext cx="5269567" cy="172537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Capacité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b="1" dirty="0">
                <a:solidFill>
                  <a:schemeClr val="tx2"/>
                </a:solidFill>
              </a:rPr>
              <a:t>Capacité de décharge 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Energie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Energie de décharge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Rendement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Rendement de décharge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Efficacité énergétique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Durée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moyenne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maximale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minimale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Résistance dc interne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4E6D6B-F66B-44CD-CB81-C3E378973727}"/>
              </a:ext>
            </a:extLst>
          </p:cNvPr>
          <p:cNvSpPr txBox="1"/>
          <p:nvPr/>
        </p:nvSpPr>
        <p:spPr>
          <a:xfrm>
            <a:off x="6680567" y="6158995"/>
            <a:ext cx="528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200" i="1" dirty="0">
                <a:solidFill>
                  <a:schemeClr val="tx2"/>
                </a:solidFill>
              </a:rPr>
              <a:t>Note : Pour plus de détails sur le protocole de mesure, se référer à l’article.</a:t>
            </a:r>
            <a:endParaRPr lang="fr-FR" sz="1400" i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8DD2E-1657-7A60-F713-86F490C23CF7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FE292DA-C596-7F7B-B0A6-3FCFE629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22" y="1758923"/>
            <a:ext cx="7749751" cy="3710951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Une première analyse des données montre une grande variabilité dans la durée de vie des modules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52" y="6449692"/>
            <a:ext cx="10147121" cy="365125"/>
          </a:xfrm>
        </p:spPr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9</a:t>
            </a:fld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5C1F9E5-41E9-3526-7CFD-7837EB66DCE1}"/>
              </a:ext>
            </a:extLst>
          </p:cNvPr>
          <p:cNvSpPr txBox="1"/>
          <p:nvPr/>
        </p:nvSpPr>
        <p:spPr>
          <a:xfrm>
            <a:off x="3188394" y="5576297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 de vie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BDEA663-362A-BF56-4E31-C3EA278DB8CB}"/>
              </a:ext>
            </a:extLst>
          </p:cNvPr>
          <p:cNvSpPr txBox="1"/>
          <p:nvPr/>
        </p:nvSpPr>
        <p:spPr>
          <a:xfrm rot="16200000">
            <a:off x="-932341" y="3387422"/>
            <a:ext cx="30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8795690-4B11-C27C-C925-C5660EF0B1A0}"/>
              </a:ext>
            </a:extLst>
          </p:cNvPr>
          <p:cNvCxnSpPr>
            <a:cxnSpLocks/>
          </p:cNvCxnSpPr>
          <p:nvPr/>
        </p:nvCxnSpPr>
        <p:spPr>
          <a:xfrm flipV="1">
            <a:off x="1301940" y="2436654"/>
            <a:ext cx="7172024" cy="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E3115EA-F53D-0126-28F6-6E1954709827}"/>
              </a:ext>
            </a:extLst>
          </p:cNvPr>
          <p:cNvSpPr txBox="1"/>
          <p:nvPr/>
        </p:nvSpPr>
        <p:spPr>
          <a:xfrm>
            <a:off x="5553502" y="2124287"/>
            <a:ext cx="2898942" cy="31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rgbClr val="C00000"/>
                </a:solidFill>
              </a:rPr>
              <a:t>Capacité nominale fabricant : 1.1Ah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357F8-A814-A7DB-D625-C6B4CBC43B53}"/>
              </a:ext>
            </a:extLst>
          </p:cNvPr>
          <p:cNvSpPr/>
          <p:nvPr/>
        </p:nvSpPr>
        <p:spPr>
          <a:xfrm>
            <a:off x="344419" y="1369571"/>
            <a:ext cx="8343959" cy="45669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6EA892-4F46-3446-54FA-9ABE58DC1670}"/>
              </a:ext>
            </a:extLst>
          </p:cNvPr>
          <p:cNvSpPr txBox="1"/>
          <p:nvPr/>
        </p:nvSpPr>
        <p:spPr>
          <a:xfrm>
            <a:off x="1172969" y="1161596"/>
            <a:ext cx="6787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Evolution de la capacité de décharge des modules en fonction du nombre de cycles de charge/décharge réalisés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08A331-A1C0-48AC-6AEB-AB2C365BA983}"/>
              </a:ext>
            </a:extLst>
          </p:cNvPr>
          <p:cNvSpPr txBox="1"/>
          <p:nvPr/>
        </p:nvSpPr>
        <p:spPr>
          <a:xfrm>
            <a:off x="8787817" y="1375867"/>
            <a:ext cx="321029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dirty="0"/>
              <a:t>Commentaires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La capacité initiale des modules est un peu inférieure à la valeur théorique donnée par le fabricant (1.07Ah observé en moyenne, contre 1.1Ah en théorie).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La Durée de vie des modules est très variable (de 363 cycles pour le moins robuste à plus de 2200, avec une moyenne de 860 cycles et une déviation standard de 400 cycles)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Cette variabilité peut s’expliquer par des variations de qualité des modules (liées à la fabrication), ou aux variations de protocole de charge/décharge (qui pouvait différer d’un module de batterie à l’autre).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174301-6883-C524-80B8-74F34A47506E}"/>
              </a:ext>
            </a:extLst>
          </p:cNvPr>
          <p:cNvCxnSpPr>
            <a:cxnSpLocks/>
          </p:cNvCxnSpPr>
          <p:nvPr/>
        </p:nvCxnSpPr>
        <p:spPr>
          <a:xfrm flipV="1">
            <a:off x="2290066" y="4905534"/>
            <a:ext cx="5927293" cy="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FFEF3CC-F94D-8D9B-5067-D871C71F1065}"/>
              </a:ext>
            </a:extLst>
          </p:cNvPr>
          <p:cNvSpPr txBox="1"/>
          <p:nvPr/>
        </p:nvSpPr>
        <p:spPr>
          <a:xfrm>
            <a:off x="2187360" y="4905534"/>
            <a:ext cx="59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Fin de vie des batteries (80% de la capacité nominale)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59741-F3BC-C569-C325-8CA909E302D1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3418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nalisé 2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2814</Words>
  <Application>Microsoft Office PowerPoint</Application>
  <PresentationFormat>Grand écran</PresentationFormat>
  <Paragraphs>346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Jupille</dc:creator>
  <cp:lastModifiedBy>Romain Jupille</cp:lastModifiedBy>
  <cp:revision>241</cp:revision>
  <dcterms:created xsi:type="dcterms:W3CDTF">2022-02-23T09:43:56Z</dcterms:created>
  <dcterms:modified xsi:type="dcterms:W3CDTF">2022-11-11T10:44:48Z</dcterms:modified>
</cp:coreProperties>
</file>