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Fredok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edoka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aedb2e8a75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aedb2e8a75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9653453a3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9653453a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ceba84788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ceba84788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b11a4b5f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b11a4b5f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aedb2e8a7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aedb2e8a7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ab14791c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ab14791c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ab14791c4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ab14791c4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ab14791c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ab14791c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aedb2e8a7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aedb2e8a7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aedb2e8a7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aedb2e8a7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B2D1B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rgbClr val="B2D1B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rgbClr val="B2D1B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AA1"/>
              </a:buClr>
              <a:buSzPts val="2800"/>
              <a:buNone/>
              <a:defRPr sz="1900">
                <a:solidFill>
                  <a:srgbClr val="8CBAA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EF5"/>
              </a:buClr>
              <a:buSzPts val="2800"/>
              <a:buNone/>
              <a:defRPr sz="1900">
                <a:solidFill>
                  <a:srgbClr val="E0FEF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6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rgbClr val="B2D1B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000"/>
              <a:buNone/>
              <a:defRPr sz="30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000"/>
              <a:buNone/>
              <a:defRPr sz="30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000"/>
              <a:buNone/>
              <a:defRPr sz="30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000"/>
              <a:buNone/>
              <a:defRPr sz="30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000"/>
              <a:buNone/>
              <a:defRPr sz="30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000"/>
              <a:buNone/>
              <a:defRPr sz="30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0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0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B2D1B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600"/>
              <a:buNone/>
              <a:defRPr sz="5000"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12000"/>
              <a:buNone/>
              <a:defRPr sz="50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rgbClr val="B2D1B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2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3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3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rgbClr val="B2D1B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rgbClr val="B2D1B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rgbClr val="B2D1B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26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6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7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7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27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27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27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27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5000"/>
              <a:buNone/>
              <a:defRPr sz="5000"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9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rgbClr val="728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rgbClr val="728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rgbClr val="728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rgbClr val="728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rgbClr val="B2D1BC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0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5000"/>
              <a:buNone/>
              <a:defRPr sz="7200"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0" name="Google Shape;480;p31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rgbClr val="728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rgbClr val="728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bg>
      <p:bgPr>
        <a:solidFill>
          <a:srgbClr val="B2D1BC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72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32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86" name="Google Shape;486;p32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87" name="Google Shape;487;p32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2" name="Google Shape;492;p33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3" name="Google Shape;493;p33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33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5" name="Google Shape;495;p33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6" name="Google Shape;496;p33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7" name="Google Shape;497;p33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3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3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0" name="Google Shape;500;p33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1" name="Google Shape;501;p33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2" name="Google Shape;502;p33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3" name="Google Shape;503;p3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rgbClr val="B2D1BC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6" name="Google Shape;506;p3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3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5"/>
          <p:cNvSpPr txBox="1"/>
          <p:nvPr>
            <p:ph hasCustomPrompt="1"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3" name="Google Shape;5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35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35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6" name="Google Shape;516;p35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7" name="Google Shape;517;p35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8" name="Google Shape;518;p35"/>
          <p:cNvSpPr txBox="1"/>
          <p:nvPr>
            <p:ph hasCustomPrompt="1"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35"/>
          <p:cNvSpPr txBox="1"/>
          <p:nvPr>
            <p:ph hasCustomPrompt="1"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36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7" name="Google Shape;527;p37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rgbClr val="B2D1BC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B2D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2D1BC"/>
              </a:solidFill>
            </a:endParaRPr>
          </a:p>
        </p:txBody>
      </p:sp>
      <p:sp>
        <p:nvSpPr>
          <p:cNvPr id="42" name="Google Shape;42;p6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800"/>
              <a:buNone/>
              <a:defRPr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2400"/>
              <a:buNone/>
              <a:defRPr>
                <a:solidFill>
                  <a:srgbClr val="728E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B2D1B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3600"/>
              <a:buNone/>
              <a:defRPr sz="3600">
                <a:solidFill>
                  <a:srgbClr val="728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B2D1B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4200"/>
              <a:buNone/>
              <a:defRPr>
                <a:solidFill>
                  <a:srgbClr val="728E7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8E73"/>
              </a:buClr>
              <a:buSzPts val="1800"/>
              <a:buNone/>
              <a:defRPr sz="26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BC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/>
          <p:nvPr>
            <p:ph type="ctrTitle"/>
          </p:nvPr>
        </p:nvSpPr>
        <p:spPr>
          <a:xfrm>
            <a:off x="460475" y="333224"/>
            <a:ext cx="3657000" cy="15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VoteIt</a:t>
            </a:r>
            <a:endParaRPr sz="5900"/>
          </a:p>
        </p:txBody>
      </p:sp>
      <p:sp>
        <p:nvSpPr>
          <p:cNvPr id="534" name="Google Shape;534;p39"/>
          <p:cNvSpPr txBox="1"/>
          <p:nvPr>
            <p:ph idx="1" type="subTitle"/>
          </p:nvPr>
        </p:nvSpPr>
        <p:spPr>
          <a:xfrm>
            <a:off x="1680075" y="1539625"/>
            <a:ext cx="16308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Just Vote It!</a:t>
            </a:r>
            <a:endParaRPr b="1" sz="1900"/>
          </a:p>
        </p:txBody>
      </p:sp>
      <p:sp>
        <p:nvSpPr>
          <p:cNvPr id="535" name="Google Shape;535;p39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39"/>
          <p:cNvPicPr preferRelativeResize="0"/>
          <p:nvPr/>
        </p:nvPicPr>
        <p:blipFill rotWithShape="1">
          <a:blip r:embed="rId3">
            <a:alphaModFix/>
          </a:blip>
          <a:srcRect b="5040" l="0" r="0" t="-5040"/>
          <a:stretch/>
        </p:blipFill>
        <p:spPr>
          <a:xfrm>
            <a:off x="6298225" y="1740300"/>
            <a:ext cx="2446600" cy="2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9"/>
          <p:cNvSpPr txBox="1"/>
          <p:nvPr>
            <p:ph idx="4294967295" type="subTitle"/>
          </p:nvPr>
        </p:nvSpPr>
        <p:spPr>
          <a:xfrm>
            <a:off x="783725" y="1865600"/>
            <a:ext cx="3010500" cy="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Soon available at voteit.ml</a:t>
            </a:r>
            <a:endParaRPr i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BC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8"/>
          <p:cNvSpPr txBox="1"/>
          <p:nvPr>
            <p:ph type="title"/>
          </p:nvPr>
        </p:nvSpPr>
        <p:spPr>
          <a:xfrm>
            <a:off x="1951525" y="1984850"/>
            <a:ext cx="4438800" cy="14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Conclusion </a:t>
            </a:r>
            <a:endParaRPr>
              <a:solidFill>
                <a:srgbClr val="728E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8E73"/>
              </a:solidFill>
            </a:endParaRPr>
          </a:p>
        </p:txBody>
      </p:sp>
      <p:grpSp>
        <p:nvGrpSpPr>
          <p:cNvPr id="723" name="Google Shape;723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724" name="Google Shape;724;p48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737" name="Google Shape;737;p48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"/>
          <p:cNvSpPr txBox="1"/>
          <p:nvPr>
            <p:ph type="title"/>
          </p:nvPr>
        </p:nvSpPr>
        <p:spPr>
          <a:xfrm>
            <a:off x="4067975" y="1169350"/>
            <a:ext cx="4634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 for listening!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B2D1BC"/>
                </a:solidFill>
              </a:rPr>
              <a:t>Any questions?</a:t>
            </a:r>
            <a:endParaRPr sz="2700">
              <a:solidFill>
                <a:srgbClr val="B2D1BC"/>
              </a:solidFill>
            </a:endParaRPr>
          </a:p>
        </p:txBody>
      </p:sp>
      <p:grpSp>
        <p:nvGrpSpPr>
          <p:cNvPr id="748" name="Google Shape;748;p49"/>
          <p:cNvGrpSpPr/>
          <p:nvPr/>
        </p:nvGrpSpPr>
        <p:grpSpPr>
          <a:xfrm>
            <a:off x="643925" y="1169341"/>
            <a:ext cx="3203609" cy="3099014"/>
            <a:chOff x="524689" y="763903"/>
            <a:chExt cx="3737731" cy="3615697"/>
          </a:xfrm>
        </p:grpSpPr>
        <p:grpSp>
          <p:nvGrpSpPr>
            <p:cNvPr id="749" name="Google Shape;749;p49"/>
            <p:cNvGrpSpPr/>
            <p:nvPr/>
          </p:nvGrpSpPr>
          <p:grpSpPr>
            <a:xfrm>
              <a:off x="3312267" y="2949449"/>
              <a:ext cx="928765" cy="1369555"/>
              <a:chOff x="3312267" y="2949449"/>
              <a:chExt cx="928765" cy="1369555"/>
            </a:xfrm>
          </p:grpSpPr>
          <p:sp>
            <p:nvSpPr>
              <p:cNvPr id="750" name="Google Shape;750;p49"/>
              <p:cNvSpPr/>
              <p:nvPr/>
            </p:nvSpPr>
            <p:spPr>
              <a:xfrm>
                <a:off x="3312267" y="2949449"/>
                <a:ext cx="928765" cy="1369555"/>
              </a:xfrm>
              <a:custGeom>
                <a:rect b="b" l="l" r="r" t="t"/>
                <a:pathLst>
                  <a:path extrusionOk="0" h="68324" w="46334">
                    <a:moveTo>
                      <a:pt x="28037" y="1"/>
                    </a:moveTo>
                    <a:cubicBezTo>
                      <a:pt x="27074" y="1"/>
                      <a:pt x="26101" y="230"/>
                      <a:pt x="25251" y="675"/>
                    </a:cubicBezTo>
                    <a:cubicBezTo>
                      <a:pt x="23117" y="1842"/>
                      <a:pt x="21749" y="4110"/>
                      <a:pt x="21082" y="6479"/>
                    </a:cubicBezTo>
                    <a:cubicBezTo>
                      <a:pt x="20448" y="8880"/>
                      <a:pt x="20415" y="11382"/>
                      <a:pt x="20348" y="13851"/>
                    </a:cubicBezTo>
                    <a:cubicBezTo>
                      <a:pt x="20248" y="16319"/>
                      <a:pt x="20114" y="18821"/>
                      <a:pt x="19247" y="21123"/>
                    </a:cubicBezTo>
                    <a:cubicBezTo>
                      <a:pt x="19014" y="21790"/>
                      <a:pt x="18580" y="22524"/>
                      <a:pt x="17880" y="22624"/>
                    </a:cubicBezTo>
                    <a:cubicBezTo>
                      <a:pt x="17825" y="22631"/>
                      <a:pt x="17771" y="22635"/>
                      <a:pt x="17718" y="22635"/>
                    </a:cubicBezTo>
                    <a:cubicBezTo>
                      <a:pt x="17082" y="22635"/>
                      <a:pt x="16519" y="22107"/>
                      <a:pt x="16212" y="21523"/>
                    </a:cubicBezTo>
                    <a:cubicBezTo>
                      <a:pt x="15878" y="20922"/>
                      <a:pt x="15678" y="20222"/>
                      <a:pt x="15278" y="19622"/>
                    </a:cubicBezTo>
                    <a:cubicBezTo>
                      <a:pt x="14749" y="18917"/>
                      <a:pt x="13877" y="18585"/>
                      <a:pt x="12985" y="18585"/>
                    </a:cubicBezTo>
                    <a:cubicBezTo>
                      <a:pt x="12187" y="18585"/>
                      <a:pt x="11373" y="18851"/>
                      <a:pt x="10774" y="19355"/>
                    </a:cubicBezTo>
                    <a:cubicBezTo>
                      <a:pt x="9507" y="20455"/>
                      <a:pt x="9073" y="22323"/>
                      <a:pt x="9273" y="24025"/>
                    </a:cubicBezTo>
                    <a:cubicBezTo>
                      <a:pt x="9474" y="25693"/>
                      <a:pt x="10207" y="27260"/>
                      <a:pt x="10941" y="28828"/>
                    </a:cubicBezTo>
                    <a:lnTo>
                      <a:pt x="15044" y="37434"/>
                    </a:lnTo>
                    <a:cubicBezTo>
                      <a:pt x="15778" y="38969"/>
                      <a:pt x="16479" y="40870"/>
                      <a:pt x="15478" y="42238"/>
                    </a:cubicBezTo>
                    <a:cubicBezTo>
                      <a:pt x="14813" y="43144"/>
                      <a:pt x="13630" y="43448"/>
                      <a:pt x="12495" y="43448"/>
                    </a:cubicBezTo>
                    <a:cubicBezTo>
                      <a:pt x="12377" y="43448"/>
                      <a:pt x="12259" y="43445"/>
                      <a:pt x="12142" y="43439"/>
                    </a:cubicBezTo>
                    <a:cubicBezTo>
                      <a:pt x="10241" y="43372"/>
                      <a:pt x="8439" y="42738"/>
                      <a:pt x="6872" y="41671"/>
                    </a:cubicBezTo>
                    <a:cubicBezTo>
                      <a:pt x="5704" y="40870"/>
                      <a:pt x="4570" y="39736"/>
                      <a:pt x="3169" y="39736"/>
                    </a:cubicBezTo>
                    <a:cubicBezTo>
                      <a:pt x="1468" y="39736"/>
                      <a:pt x="200" y="41470"/>
                      <a:pt x="100" y="43205"/>
                    </a:cubicBezTo>
                    <a:cubicBezTo>
                      <a:pt x="0" y="44906"/>
                      <a:pt x="934" y="46441"/>
                      <a:pt x="1601" y="48042"/>
                    </a:cubicBezTo>
                    <a:cubicBezTo>
                      <a:pt x="5637" y="57482"/>
                      <a:pt x="12276" y="66488"/>
                      <a:pt x="22850" y="68323"/>
                    </a:cubicBezTo>
                    <a:lnTo>
                      <a:pt x="22983" y="68323"/>
                    </a:lnTo>
                    <a:cubicBezTo>
                      <a:pt x="28721" y="67823"/>
                      <a:pt x="32924" y="65721"/>
                      <a:pt x="37060" y="61718"/>
                    </a:cubicBezTo>
                    <a:cubicBezTo>
                      <a:pt x="41163" y="57715"/>
                      <a:pt x="44032" y="52478"/>
                      <a:pt x="45566" y="46908"/>
                    </a:cubicBezTo>
                    <a:cubicBezTo>
                      <a:pt x="46000" y="45307"/>
                      <a:pt x="46333" y="43639"/>
                      <a:pt x="46133" y="41971"/>
                    </a:cubicBezTo>
                    <a:cubicBezTo>
                      <a:pt x="45900" y="40336"/>
                      <a:pt x="45032" y="38702"/>
                      <a:pt x="43565" y="37901"/>
                    </a:cubicBezTo>
                    <a:cubicBezTo>
                      <a:pt x="42934" y="37557"/>
                      <a:pt x="42254" y="37405"/>
                      <a:pt x="41563" y="37405"/>
                    </a:cubicBezTo>
                    <a:cubicBezTo>
                      <a:pt x="39843" y="37405"/>
                      <a:pt x="38055" y="38351"/>
                      <a:pt x="36793" y="39636"/>
                    </a:cubicBezTo>
                    <a:cubicBezTo>
                      <a:pt x="35859" y="40603"/>
                      <a:pt x="35125" y="41737"/>
                      <a:pt x="34024" y="42505"/>
                    </a:cubicBezTo>
                    <a:cubicBezTo>
                      <a:pt x="33375" y="42957"/>
                      <a:pt x="32563" y="43259"/>
                      <a:pt x="31787" y="43259"/>
                    </a:cubicBezTo>
                    <a:cubicBezTo>
                      <a:pt x="31248" y="43259"/>
                      <a:pt x="30726" y="43113"/>
                      <a:pt x="30288" y="42771"/>
                    </a:cubicBezTo>
                    <a:cubicBezTo>
                      <a:pt x="29221" y="41937"/>
                      <a:pt x="29154" y="40303"/>
                      <a:pt x="29688" y="39069"/>
                    </a:cubicBezTo>
                    <a:cubicBezTo>
                      <a:pt x="30222" y="37835"/>
                      <a:pt x="31256" y="36934"/>
                      <a:pt x="32190" y="35967"/>
                    </a:cubicBezTo>
                    <a:cubicBezTo>
                      <a:pt x="34825" y="33331"/>
                      <a:pt x="36960" y="30229"/>
                      <a:pt x="38561" y="26860"/>
                    </a:cubicBezTo>
                    <a:cubicBezTo>
                      <a:pt x="39362" y="25159"/>
                      <a:pt x="39895" y="22891"/>
                      <a:pt x="38528" y="21623"/>
                    </a:cubicBezTo>
                    <a:cubicBezTo>
                      <a:pt x="37981" y="21095"/>
                      <a:pt x="37254" y="20898"/>
                      <a:pt x="36490" y="20898"/>
                    </a:cubicBezTo>
                    <a:cubicBezTo>
                      <a:pt x="35901" y="20898"/>
                      <a:pt x="35291" y="21015"/>
                      <a:pt x="34725" y="21189"/>
                    </a:cubicBezTo>
                    <a:cubicBezTo>
                      <a:pt x="33424" y="21623"/>
                      <a:pt x="32256" y="22323"/>
                      <a:pt x="30922" y="22457"/>
                    </a:cubicBezTo>
                    <a:cubicBezTo>
                      <a:pt x="30793" y="22475"/>
                      <a:pt x="30661" y="22484"/>
                      <a:pt x="30528" y="22484"/>
                    </a:cubicBezTo>
                    <a:cubicBezTo>
                      <a:pt x="29454" y="22484"/>
                      <a:pt x="28302" y="21894"/>
                      <a:pt x="28154" y="20856"/>
                    </a:cubicBezTo>
                    <a:cubicBezTo>
                      <a:pt x="28087" y="20189"/>
                      <a:pt x="28420" y="19588"/>
                      <a:pt x="28754" y="19021"/>
                    </a:cubicBezTo>
                    <a:cubicBezTo>
                      <a:pt x="30555" y="15819"/>
                      <a:pt x="31923" y="12383"/>
                      <a:pt x="32723" y="8814"/>
                    </a:cubicBezTo>
                    <a:cubicBezTo>
                      <a:pt x="33291" y="6412"/>
                      <a:pt x="33524" y="3610"/>
                      <a:pt x="31956" y="1709"/>
                    </a:cubicBezTo>
                    <a:cubicBezTo>
                      <a:pt x="31003" y="553"/>
                      <a:pt x="29532" y="1"/>
                      <a:pt x="28037" y="1"/>
                    </a:cubicBezTo>
                    <a:close/>
                  </a:path>
                </a:pathLst>
              </a:custGeom>
              <a:solidFill>
                <a:srgbClr val="72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9"/>
              <p:cNvSpPr/>
              <p:nvPr/>
            </p:nvSpPr>
            <p:spPr>
              <a:xfrm>
                <a:off x="3729484" y="2962298"/>
                <a:ext cx="159157" cy="1354681"/>
              </a:xfrm>
              <a:custGeom>
                <a:rect b="b" l="l" r="r" t="t"/>
                <a:pathLst>
                  <a:path extrusionOk="0" h="67582" w="7940">
                    <a:moveTo>
                      <a:pt x="7940" y="0"/>
                    </a:moveTo>
                    <a:lnTo>
                      <a:pt x="7940" y="0"/>
                    </a:lnTo>
                    <a:cubicBezTo>
                      <a:pt x="7873" y="67"/>
                      <a:pt x="7840" y="134"/>
                      <a:pt x="7807" y="200"/>
                    </a:cubicBezTo>
                    <a:cubicBezTo>
                      <a:pt x="7740" y="334"/>
                      <a:pt x="7640" y="567"/>
                      <a:pt x="7540" y="801"/>
                    </a:cubicBezTo>
                    <a:cubicBezTo>
                      <a:pt x="7273" y="1335"/>
                      <a:pt x="6906" y="2135"/>
                      <a:pt x="6472" y="3203"/>
                    </a:cubicBezTo>
                    <a:cubicBezTo>
                      <a:pt x="5205" y="6138"/>
                      <a:pt x="4204" y="9173"/>
                      <a:pt x="3437" y="12309"/>
                    </a:cubicBezTo>
                    <a:cubicBezTo>
                      <a:pt x="2936" y="14277"/>
                      <a:pt x="2503" y="16479"/>
                      <a:pt x="2036" y="18780"/>
                    </a:cubicBezTo>
                    <a:cubicBezTo>
                      <a:pt x="1602" y="21115"/>
                      <a:pt x="1168" y="23651"/>
                      <a:pt x="802" y="26286"/>
                    </a:cubicBezTo>
                    <a:cubicBezTo>
                      <a:pt x="401" y="29088"/>
                      <a:pt x="134" y="31890"/>
                      <a:pt x="34" y="34725"/>
                    </a:cubicBezTo>
                    <a:cubicBezTo>
                      <a:pt x="1" y="36193"/>
                      <a:pt x="34" y="37661"/>
                      <a:pt x="101" y="39195"/>
                    </a:cubicBezTo>
                    <a:cubicBezTo>
                      <a:pt x="134" y="40696"/>
                      <a:pt x="201" y="42230"/>
                      <a:pt x="234" y="43765"/>
                    </a:cubicBezTo>
                    <a:cubicBezTo>
                      <a:pt x="401" y="49602"/>
                      <a:pt x="868" y="55440"/>
                      <a:pt x="1702" y="61244"/>
                    </a:cubicBezTo>
                    <a:cubicBezTo>
                      <a:pt x="2503" y="66548"/>
                      <a:pt x="1769" y="63746"/>
                      <a:pt x="3170" y="67582"/>
                    </a:cubicBezTo>
                    <a:lnTo>
                      <a:pt x="3370" y="67515"/>
                    </a:lnTo>
                    <a:cubicBezTo>
                      <a:pt x="2036" y="63679"/>
                      <a:pt x="2803" y="66515"/>
                      <a:pt x="2002" y="61177"/>
                    </a:cubicBezTo>
                    <a:cubicBezTo>
                      <a:pt x="1202" y="55407"/>
                      <a:pt x="735" y="49602"/>
                      <a:pt x="568" y="43765"/>
                    </a:cubicBezTo>
                    <a:cubicBezTo>
                      <a:pt x="501" y="42230"/>
                      <a:pt x="468" y="40696"/>
                      <a:pt x="401" y="39195"/>
                    </a:cubicBezTo>
                    <a:cubicBezTo>
                      <a:pt x="368" y="37661"/>
                      <a:pt x="335" y="36193"/>
                      <a:pt x="368" y="34725"/>
                    </a:cubicBezTo>
                    <a:cubicBezTo>
                      <a:pt x="468" y="31923"/>
                      <a:pt x="701" y="29121"/>
                      <a:pt x="1102" y="26352"/>
                    </a:cubicBezTo>
                    <a:cubicBezTo>
                      <a:pt x="1435" y="23717"/>
                      <a:pt x="1869" y="21182"/>
                      <a:pt x="2303" y="18847"/>
                    </a:cubicBezTo>
                    <a:cubicBezTo>
                      <a:pt x="2736" y="16512"/>
                      <a:pt x="3170" y="14311"/>
                      <a:pt x="3670" y="12342"/>
                    </a:cubicBezTo>
                    <a:cubicBezTo>
                      <a:pt x="4404" y="9240"/>
                      <a:pt x="5371" y="6205"/>
                      <a:pt x="6572" y="3236"/>
                    </a:cubicBezTo>
                    <a:cubicBezTo>
                      <a:pt x="7006" y="2202"/>
                      <a:pt x="7340" y="1368"/>
                      <a:pt x="7573" y="834"/>
                    </a:cubicBezTo>
                    <a:lnTo>
                      <a:pt x="7840" y="200"/>
                    </a:lnTo>
                    <a:cubicBezTo>
                      <a:pt x="7873" y="134"/>
                      <a:pt x="7907" y="67"/>
                      <a:pt x="79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9"/>
              <p:cNvSpPr/>
              <p:nvPr/>
            </p:nvSpPr>
            <p:spPr>
              <a:xfrm>
                <a:off x="3527571" y="3338082"/>
                <a:ext cx="204619" cy="318956"/>
              </a:xfrm>
              <a:custGeom>
                <a:rect b="b" l="l" r="r" t="t"/>
                <a:pathLst>
                  <a:path extrusionOk="0" h="15912" w="10208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234"/>
                      <a:pt x="234" y="434"/>
                      <a:pt x="400" y="634"/>
                    </a:cubicBezTo>
                    <a:cubicBezTo>
                      <a:pt x="701" y="1034"/>
                      <a:pt x="1068" y="1601"/>
                      <a:pt x="1568" y="2302"/>
                    </a:cubicBezTo>
                    <a:cubicBezTo>
                      <a:pt x="2502" y="3703"/>
                      <a:pt x="3769" y="5704"/>
                      <a:pt x="5104" y="7972"/>
                    </a:cubicBezTo>
                    <a:cubicBezTo>
                      <a:pt x="6438" y="10207"/>
                      <a:pt x="7672" y="12209"/>
                      <a:pt x="8606" y="13643"/>
                    </a:cubicBezTo>
                    <a:cubicBezTo>
                      <a:pt x="9073" y="14344"/>
                      <a:pt x="9440" y="14944"/>
                      <a:pt x="9740" y="15311"/>
                    </a:cubicBezTo>
                    <a:cubicBezTo>
                      <a:pt x="9874" y="15544"/>
                      <a:pt x="10007" y="15745"/>
                      <a:pt x="10207" y="15911"/>
                    </a:cubicBezTo>
                    <a:cubicBezTo>
                      <a:pt x="10107" y="15678"/>
                      <a:pt x="9974" y="15478"/>
                      <a:pt x="9807" y="15278"/>
                    </a:cubicBezTo>
                    <a:lnTo>
                      <a:pt x="8773" y="13543"/>
                    </a:lnTo>
                    <a:cubicBezTo>
                      <a:pt x="7839" y="12009"/>
                      <a:pt x="6705" y="10041"/>
                      <a:pt x="5337" y="7806"/>
                    </a:cubicBezTo>
                    <a:cubicBezTo>
                      <a:pt x="4003" y="5571"/>
                      <a:pt x="2735" y="3569"/>
                      <a:pt x="1701" y="2168"/>
                    </a:cubicBezTo>
                    <a:cubicBezTo>
                      <a:pt x="1201" y="1468"/>
                      <a:pt x="801" y="934"/>
                      <a:pt x="500" y="567"/>
                    </a:cubicBezTo>
                    <a:cubicBezTo>
                      <a:pt x="334" y="367"/>
                      <a:pt x="167" y="167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9"/>
              <p:cNvSpPr/>
              <p:nvPr/>
            </p:nvSpPr>
            <p:spPr>
              <a:xfrm>
                <a:off x="3731508" y="3396914"/>
                <a:ext cx="363757" cy="260124"/>
              </a:xfrm>
              <a:custGeom>
                <a:rect b="b" l="l" r="r" t="t"/>
                <a:pathLst>
                  <a:path extrusionOk="0" h="12977" w="18147">
                    <a:moveTo>
                      <a:pt x="18146" y="0"/>
                    </a:moveTo>
                    <a:lnTo>
                      <a:pt x="18146" y="0"/>
                    </a:lnTo>
                    <a:cubicBezTo>
                      <a:pt x="17846" y="67"/>
                      <a:pt x="17579" y="201"/>
                      <a:pt x="17312" y="367"/>
                    </a:cubicBezTo>
                    <a:cubicBezTo>
                      <a:pt x="16812" y="601"/>
                      <a:pt x="16078" y="968"/>
                      <a:pt x="15211" y="1502"/>
                    </a:cubicBezTo>
                    <a:cubicBezTo>
                      <a:pt x="12943" y="2802"/>
                      <a:pt x="10708" y="4237"/>
                      <a:pt x="8573" y="5771"/>
                    </a:cubicBezTo>
                    <a:cubicBezTo>
                      <a:pt x="6071" y="7573"/>
                      <a:pt x="3903" y="9340"/>
                      <a:pt x="2368" y="10708"/>
                    </a:cubicBezTo>
                    <a:cubicBezTo>
                      <a:pt x="1601" y="11375"/>
                      <a:pt x="1034" y="11909"/>
                      <a:pt x="600" y="12309"/>
                    </a:cubicBezTo>
                    <a:cubicBezTo>
                      <a:pt x="400" y="12509"/>
                      <a:pt x="200" y="12743"/>
                      <a:pt x="0" y="12976"/>
                    </a:cubicBezTo>
                    <a:cubicBezTo>
                      <a:pt x="234" y="12810"/>
                      <a:pt x="467" y="12609"/>
                      <a:pt x="701" y="12409"/>
                    </a:cubicBezTo>
                    <a:cubicBezTo>
                      <a:pt x="1101" y="12042"/>
                      <a:pt x="1735" y="11509"/>
                      <a:pt x="2502" y="10875"/>
                    </a:cubicBezTo>
                    <a:cubicBezTo>
                      <a:pt x="4070" y="9574"/>
                      <a:pt x="6271" y="7839"/>
                      <a:pt x="8773" y="6038"/>
                    </a:cubicBezTo>
                    <a:cubicBezTo>
                      <a:pt x="11275" y="4237"/>
                      <a:pt x="13610" y="2702"/>
                      <a:pt x="15344" y="1668"/>
                    </a:cubicBezTo>
                    <a:cubicBezTo>
                      <a:pt x="16178" y="1135"/>
                      <a:pt x="16912" y="734"/>
                      <a:pt x="17379" y="434"/>
                    </a:cubicBezTo>
                    <a:cubicBezTo>
                      <a:pt x="17646" y="334"/>
                      <a:pt x="17913" y="167"/>
                      <a:pt x="1814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9"/>
              <p:cNvSpPr/>
              <p:nvPr/>
            </p:nvSpPr>
            <p:spPr>
              <a:xfrm>
                <a:off x="3327642" y="3766002"/>
                <a:ext cx="437983" cy="413909"/>
              </a:xfrm>
              <a:custGeom>
                <a:rect b="b" l="l" r="r" t="t"/>
                <a:pathLst>
                  <a:path extrusionOk="0" h="20649" w="21850">
                    <a:moveTo>
                      <a:pt x="0" y="1"/>
                    </a:moveTo>
                    <a:cubicBezTo>
                      <a:pt x="0" y="1"/>
                      <a:pt x="67" y="67"/>
                      <a:pt x="200" y="234"/>
                    </a:cubicBezTo>
                    <a:lnTo>
                      <a:pt x="834" y="835"/>
                    </a:lnTo>
                    <a:lnTo>
                      <a:pt x="3203" y="3036"/>
                    </a:lnTo>
                    <a:cubicBezTo>
                      <a:pt x="5171" y="4904"/>
                      <a:pt x="7839" y="7506"/>
                      <a:pt x="10808" y="10441"/>
                    </a:cubicBezTo>
                    <a:cubicBezTo>
                      <a:pt x="13743" y="13377"/>
                      <a:pt x="16445" y="15979"/>
                      <a:pt x="18480" y="17813"/>
                    </a:cubicBezTo>
                    <a:cubicBezTo>
                      <a:pt x="19481" y="18714"/>
                      <a:pt x="20315" y="19448"/>
                      <a:pt x="20915" y="19948"/>
                    </a:cubicBezTo>
                    <a:lnTo>
                      <a:pt x="21582" y="20482"/>
                    </a:lnTo>
                    <a:cubicBezTo>
                      <a:pt x="21649" y="20549"/>
                      <a:pt x="21749" y="20615"/>
                      <a:pt x="21816" y="20649"/>
                    </a:cubicBezTo>
                    <a:cubicBezTo>
                      <a:pt x="21849" y="20649"/>
                      <a:pt x="21749" y="20582"/>
                      <a:pt x="21616" y="20449"/>
                    </a:cubicBezTo>
                    <a:lnTo>
                      <a:pt x="20982" y="19848"/>
                    </a:lnTo>
                    <a:lnTo>
                      <a:pt x="18647" y="17647"/>
                    </a:lnTo>
                    <a:cubicBezTo>
                      <a:pt x="16646" y="15779"/>
                      <a:pt x="13977" y="13143"/>
                      <a:pt x="11008" y="10208"/>
                    </a:cubicBezTo>
                    <a:cubicBezTo>
                      <a:pt x="8073" y="7306"/>
                      <a:pt x="5371" y="4671"/>
                      <a:pt x="3336" y="2869"/>
                    </a:cubicBezTo>
                    <a:cubicBezTo>
                      <a:pt x="2335" y="1935"/>
                      <a:pt x="1501" y="1201"/>
                      <a:pt x="934" y="734"/>
                    </a:cubicBezTo>
                    <a:lnTo>
                      <a:pt x="234" y="167"/>
                    </a:lnTo>
                    <a:cubicBezTo>
                      <a:pt x="167" y="101"/>
                      <a:pt x="100" y="34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9"/>
              <p:cNvSpPr/>
              <p:nvPr/>
            </p:nvSpPr>
            <p:spPr>
              <a:xfrm>
                <a:off x="3764923" y="3762655"/>
                <a:ext cx="449349" cy="417257"/>
              </a:xfrm>
              <a:custGeom>
                <a:rect b="b" l="l" r="r" t="t"/>
                <a:pathLst>
                  <a:path extrusionOk="0" h="20816" w="22417">
                    <a:moveTo>
                      <a:pt x="22417" y="1"/>
                    </a:moveTo>
                    <a:lnTo>
                      <a:pt x="22417" y="1"/>
                    </a:lnTo>
                    <a:cubicBezTo>
                      <a:pt x="22317" y="34"/>
                      <a:pt x="22250" y="101"/>
                      <a:pt x="22150" y="168"/>
                    </a:cubicBezTo>
                    <a:lnTo>
                      <a:pt x="21483" y="735"/>
                    </a:lnTo>
                    <a:cubicBezTo>
                      <a:pt x="20883" y="1235"/>
                      <a:pt x="20049" y="1969"/>
                      <a:pt x="19015" y="2903"/>
                    </a:cubicBezTo>
                    <a:cubicBezTo>
                      <a:pt x="16913" y="4738"/>
                      <a:pt x="14144" y="7373"/>
                      <a:pt x="11075" y="10275"/>
                    </a:cubicBezTo>
                    <a:cubicBezTo>
                      <a:pt x="8040" y="13210"/>
                      <a:pt x="5271" y="15846"/>
                      <a:pt x="3237" y="17714"/>
                    </a:cubicBezTo>
                    <a:lnTo>
                      <a:pt x="868" y="19948"/>
                    </a:lnTo>
                    <a:lnTo>
                      <a:pt x="201" y="20582"/>
                    </a:lnTo>
                    <a:cubicBezTo>
                      <a:pt x="134" y="20649"/>
                      <a:pt x="68" y="20716"/>
                      <a:pt x="1" y="20816"/>
                    </a:cubicBezTo>
                    <a:cubicBezTo>
                      <a:pt x="101" y="20749"/>
                      <a:pt x="168" y="20682"/>
                      <a:pt x="234" y="20616"/>
                    </a:cubicBezTo>
                    <a:lnTo>
                      <a:pt x="935" y="20049"/>
                    </a:lnTo>
                    <a:cubicBezTo>
                      <a:pt x="1535" y="19548"/>
                      <a:pt x="2369" y="18814"/>
                      <a:pt x="3403" y="17880"/>
                    </a:cubicBezTo>
                    <a:cubicBezTo>
                      <a:pt x="5471" y="16046"/>
                      <a:pt x="8273" y="13444"/>
                      <a:pt x="11309" y="10508"/>
                    </a:cubicBezTo>
                    <a:cubicBezTo>
                      <a:pt x="14378" y="7606"/>
                      <a:pt x="17147" y="4971"/>
                      <a:pt x="19148" y="3070"/>
                    </a:cubicBezTo>
                    <a:lnTo>
                      <a:pt x="21550" y="835"/>
                    </a:lnTo>
                    <a:lnTo>
                      <a:pt x="22217" y="234"/>
                    </a:lnTo>
                    <a:cubicBezTo>
                      <a:pt x="22350" y="101"/>
                      <a:pt x="22417" y="1"/>
                      <a:pt x="224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6" name="Google Shape;756;p49"/>
            <p:cNvSpPr/>
            <p:nvPr/>
          </p:nvSpPr>
          <p:spPr>
            <a:xfrm>
              <a:off x="2804768" y="1449822"/>
              <a:ext cx="452676" cy="806410"/>
            </a:xfrm>
            <a:custGeom>
              <a:rect b="b" l="l" r="r" t="t"/>
              <a:pathLst>
                <a:path extrusionOk="0" h="40230" w="22583">
                  <a:moveTo>
                    <a:pt x="22549" y="0"/>
                  </a:moveTo>
                  <a:cubicBezTo>
                    <a:pt x="22464" y="0"/>
                    <a:pt x="17401" y="8961"/>
                    <a:pt x="11208" y="20081"/>
                  </a:cubicBezTo>
                  <a:cubicBezTo>
                    <a:pt x="4970" y="31189"/>
                    <a:pt x="0" y="40229"/>
                    <a:pt x="33" y="40229"/>
                  </a:cubicBezTo>
                  <a:cubicBezTo>
                    <a:pt x="34" y="40229"/>
                    <a:pt x="34" y="40229"/>
                    <a:pt x="34" y="40229"/>
                  </a:cubicBezTo>
                  <a:cubicBezTo>
                    <a:pt x="119" y="40229"/>
                    <a:pt x="5182" y="31269"/>
                    <a:pt x="11375" y="20181"/>
                  </a:cubicBezTo>
                  <a:cubicBezTo>
                    <a:pt x="17613" y="9040"/>
                    <a:pt x="22583" y="34"/>
                    <a:pt x="22549" y="0"/>
                  </a:cubicBezTo>
                  <a:cubicBezTo>
                    <a:pt x="22549" y="0"/>
                    <a:pt x="22549" y="0"/>
                    <a:pt x="2254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3690035" y="1909174"/>
              <a:ext cx="278185" cy="291555"/>
            </a:xfrm>
            <a:custGeom>
              <a:rect b="b" l="l" r="r" t="t"/>
              <a:pathLst>
                <a:path extrusionOk="0" h="14545" w="13878">
                  <a:moveTo>
                    <a:pt x="6973" y="1"/>
                  </a:moveTo>
                  <a:cubicBezTo>
                    <a:pt x="4938" y="1"/>
                    <a:pt x="3303" y="1735"/>
                    <a:pt x="3303" y="3870"/>
                  </a:cubicBezTo>
                  <a:cubicBezTo>
                    <a:pt x="3270" y="5438"/>
                    <a:pt x="4204" y="6872"/>
                    <a:pt x="5638" y="7506"/>
                  </a:cubicBezTo>
                  <a:cubicBezTo>
                    <a:pt x="1" y="8340"/>
                    <a:pt x="268" y="14478"/>
                    <a:pt x="268" y="14478"/>
                  </a:cubicBezTo>
                  <a:lnTo>
                    <a:pt x="13544" y="14544"/>
                  </a:lnTo>
                  <a:cubicBezTo>
                    <a:pt x="13544" y="14544"/>
                    <a:pt x="13877" y="8373"/>
                    <a:pt x="8307" y="7506"/>
                  </a:cubicBezTo>
                  <a:cubicBezTo>
                    <a:pt x="9708" y="6872"/>
                    <a:pt x="10642" y="5471"/>
                    <a:pt x="10608" y="3903"/>
                  </a:cubicBezTo>
                  <a:cubicBezTo>
                    <a:pt x="10608" y="1769"/>
                    <a:pt x="9007" y="1"/>
                    <a:pt x="69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3512176" y="1770522"/>
              <a:ext cx="609829" cy="586657"/>
            </a:xfrm>
            <a:custGeom>
              <a:rect b="b" l="l" r="r" t="t"/>
              <a:pathLst>
                <a:path extrusionOk="0" h="29267" w="30423">
                  <a:moveTo>
                    <a:pt x="15779" y="413"/>
                  </a:moveTo>
                  <a:cubicBezTo>
                    <a:pt x="23618" y="446"/>
                    <a:pt x="29989" y="6818"/>
                    <a:pt x="29989" y="14657"/>
                  </a:cubicBezTo>
                  <a:cubicBezTo>
                    <a:pt x="29989" y="20394"/>
                    <a:pt x="26553" y="25598"/>
                    <a:pt x="21216" y="27799"/>
                  </a:cubicBezTo>
                  <a:cubicBezTo>
                    <a:pt x="19466" y="28526"/>
                    <a:pt x="17630" y="28878"/>
                    <a:pt x="15807" y="28878"/>
                  </a:cubicBezTo>
                  <a:cubicBezTo>
                    <a:pt x="12106" y="28878"/>
                    <a:pt x="8465" y="27424"/>
                    <a:pt x="5738" y="24697"/>
                  </a:cubicBezTo>
                  <a:cubicBezTo>
                    <a:pt x="1669" y="20627"/>
                    <a:pt x="435" y="14523"/>
                    <a:pt x="2636" y="9219"/>
                  </a:cubicBezTo>
                  <a:cubicBezTo>
                    <a:pt x="4838" y="3882"/>
                    <a:pt x="10041" y="413"/>
                    <a:pt x="15779" y="413"/>
                  </a:cubicBezTo>
                  <a:close/>
                  <a:moveTo>
                    <a:pt x="15792" y="0"/>
                  </a:moveTo>
                  <a:cubicBezTo>
                    <a:pt x="11978" y="0"/>
                    <a:pt x="8230" y="1491"/>
                    <a:pt x="5438" y="4282"/>
                  </a:cubicBezTo>
                  <a:cubicBezTo>
                    <a:pt x="1235" y="8485"/>
                    <a:pt x="1" y="14790"/>
                    <a:pt x="2269" y="20261"/>
                  </a:cubicBezTo>
                  <a:cubicBezTo>
                    <a:pt x="4537" y="25731"/>
                    <a:pt x="9875" y="29267"/>
                    <a:pt x="15779" y="29267"/>
                  </a:cubicBezTo>
                  <a:cubicBezTo>
                    <a:pt x="23851" y="29267"/>
                    <a:pt x="30423" y="22729"/>
                    <a:pt x="30423" y="14657"/>
                  </a:cubicBezTo>
                  <a:cubicBezTo>
                    <a:pt x="30423" y="8719"/>
                    <a:pt x="26853" y="3382"/>
                    <a:pt x="21383" y="1113"/>
                  </a:cubicBezTo>
                  <a:cubicBezTo>
                    <a:pt x="19575" y="364"/>
                    <a:pt x="17675" y="0"/>
                    <a:pt x="157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778760" y="1229147"/>
              <a:ext cx="253449" cy="261487"/>
            </a:xfrm>
            <a:custGeom>
              <a:rect b="b" l="l" r="r" t="t"/>
              <a:pathLst>
                <a:path extrusionOk="0" h="13045" w="12644">
                  <a:moveTo>
                    <a:pt x="6279" y="1"/>
                  </a:moveTo>
                  <a:cubicBezTo>
                    <a:pt x="4471" y="1"/>
                    <a:pt x="3003" y="1489"/>
                    <a:pt x="3003" y="3304"/>
                  </a:cubicBezTo>
                  <a:cubicBezTo>
                    <a:pt x="2970" y="4738"/>
                    <a:pt x="3804" y="6072"/>
                    <a:pt x="5105" y="6639"/>
                  </a:cubicBezTo>
                  <a:cubicBezTo>
                    <a:pt x="1" y="7407"/>
                    <a:pt x="201" y="13011"/>
                    <a:pt x="201" y="13011"/>
                  </a:cubicBezTo>
                  <a:lnTo>
                    <a:pt x="12343" y="13044"/>
                  </a:lnTo>
                  <a:cubicBezTo>
                    <a:pt x="12343" y="13044"/>
                    <a:pt x="12643" y="7407"/>
                    <a:pt x="7540" y="6639"/>
                  </a:cubicBezTo>
                  <a:cubicBezTo>
                    <a:pt x="8841" y="6039"/>
                    <a:pt x="9674" y="4771"/>
                    <a:pt x="9674" y="3337"/>
                  </a:cubicBezTo>
                  <a:cubicBezTo>
                    <a:pt x="9674" y="1502"/>
                    <a:pt x="8173" y="1"/>
                    <a:pt x="6339" y="1"/>
                  </a:cubicBezTo>
                  <a:cubicBezTo>
                    <a:pt x="6319" y="1"/>
                    <a:pt x="6299" y="1"/>
                    <a:pt x="62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615613" y="1097732"/>
              <a:ext cx="557010" cy="535983"/>
            </a:xfrm>
            <a:custGeom>
              <a:rect b="b" l="l" r="r" t="t"/>
              <a:pathLst>
                <a:path extrusionOk="0" h="26739" w="27788">
                  <a:moveTo>
                    <a:pt x="14411" y="420"/>
                  </a:moveTo>
                  <a:lnTo>
                    <a:pt x="14411" y="453"/>
                  </a:lnTo>
                  <a:cubicBezTo>
                    <a:pt x="21583" y="453"/>
                    <a:pt x="27354" y="6224"/>
                    <a:pt x="27387" y="13396"/>
                  </a:cubicBezTo>
                  <a:cubicBezTo>
                    <a:pt x="27387" y="18633"/>
                    <a:pt x="24218" y="23336"/>
                    <a:pt x="19381" y="25337"/>
                  </a:cubicBezTo>
                  <a:cubicBezTo>
                    <a:pt x="17778" y="26012"/>
                    <a:pt x="16094" y="26338"/>
                    <a:pt x="14424" y="26338"/>
                  </a:cubicBezTo>
                  <a:cubicBezTo>
                    <a:pt x="11057" y="26338"/>
                    <a:pt x="7747" y="25011"/>
                    <a:pt x="5271" y="22535"/>
                  </a:cubicBezTo>
                  <a:cubicBezTo>
                    <a:pt x="1569" y="18833"/>
                    <a:pt x="434" y="13262"/>
                    <a:pt x="2469" y="8425"/>
                  </a:cubicBezTo>
                  <a:cubicBezTo>
                    <a:pt x="4471" y="3589"/>
                    <a:pt x="9174" y="420"/>
                    <a:pt x="14411" y="420"/>
                  </a:cubicBezTo>
                  <a:close/>
                  <a:moveTo>
                    <a:pt x="14426" y="1"/>
                  </a:moveTo>
                  <a:cubicBezTo>
                    <a:pt x="10949" y="1"/>
                    <a:pt x="7535" y="1358"/>
                    <a:pt x="4971" y="3922"/>
                  </a:cubicBezTo>
                  <a:cubicBezTo>
                    <a:pt x="1135" y="7758"/>
                    <a:pt x="1" y="13496"/>
                    <a:pt x="2069" y="18499"/>
                  </a:cubicBezTo>
                  <a:cubicBezTo>
                    <a:pt x="4137" y="23503"/>
                    <a:pt x="9007" y="26738"/>
                    <a:pt x="14411" y="26738"/>
                  </a:cubicBezTo>
                  <a:cubicBezTo>
                    <a:pt x="21816" y="26738"/>
                    <a:pt x="27787" y="20768"/>
                    <a:pt x="27787" y="13396"/>
                  </a:cubicBezTo>
                  <a:cubicBezTo>
                    <a:pt x="27787" y="7958"/>
                    <a:pt x="24552" y="3088"/>
                    <a:pt x="19548" y="1020"/>
                  </a:cubicBezTo>
                  <a:cubicBezTo>
                    <a:pt x="17889" y="334"/>
                    <a:pt x="16150" y="1"/>
                    <a:pt x="144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3194583" y="1122848"/>
              <a:ext cx="198606" cy="207305"/>
            </a:xfrm>
            <a:custGeom>
              <a:rect b="b" l="l" r="r" t="t"/>
              <a:pathLst>
                <a:path extrusionOk="0" h="10342" w="9908">
                  <a:moveTo>
                    <a:pt x="4970" y="1"/>
                  </a:moveTo>
                  <a:cubicBezTo>
                    <a:pt x="3469" y="1"/>
                    <a:pt x="2269" y="1235"/>
                    <a:pt x="2335" y="2736"/>
                  </a:cubicBezTo>
                  <a:cubicBezTo>
                    <a:pt x="2302" y="3870"/>
                    <a:pt x="2969" y="4904"/>
                    <a:pt x="4003" y="5338"/>
                  </a:cubicBezTo>
                  <a:cubicBezTo>
                    <a:pt x="0" y="5938"/>
                    <a:pt x="167" y="10308"/>
                    <a:pt x="167" y="10308"/>
                  </a:cubicBezTo>
                  <a:lnTo>
                    <a:pt x="9674" y="10341"/>
                  </a:lnTo>
                  <a:cubicBezTo>
                    <a:pt x="9674" y="10341"/>
                    <a:pt x="9907" y="5938"/>
                    <a:pt x="5904" y="5338"/>
                  </a:cubicBezTo>
                  <a:cubicBezTo>
                    <a:pt x="6905" y="4904"/>
                    <a:pt x="7572" y="3870"/>
                    <a:pt x="7572" y="2769"/>
                  </a:cubicBezTo>
                  <a:cubicBezTo>
                    <a:pt x="7639" y="1268"/>
                    <a:pt x="6472" y="1"/>
                    <a:pt x="49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3010710" y="1021401"/>
              <a:ext cx="492806" cy="421747"/>
            </a:xfrm>
            <a:custGeom>
              <a:rect b="b" l="l" r="r" t="t"/>
              <a:pathLst>
                <a:path extrusionOk="0" h="21040" w="24585">
                  <a:moveTo>
                    <a:pt x="14077" y="458"/>
                  </a:moveTo>
                  <a:cubicBezTo>
                    <a:pt x="19647" y="458"/>
                    <a:pt x="24151" y="4961"/>
                    <a:pt x="24151" y="10532"/>
                  </a:cubicBezTo>
                  <a:cubicBezTo>
                    <a:pt x="24151" y="16624"/>
                    <a:pt x="19176" y="20655"/>
                    <a:pt x="13995" y="20655"/>
                  </a:cubicBezTo>
                  <a:cubicBezTo>
                    <a:pt x="11516" y="20655"/>
                    <a:pt x="8989" y="19732"/>
                    <a:pt x="6938" y="17671"/>
                  </a:cubicBezTo>
                  <a:cubicBezTo>
                    <a:pt x="567" y="11333"/>
                    <a:pt x="5070" y="458"/>
                    <a:pt x="14077" y="458"/>
                  </a:cubicBezTo>
                  <a:close/>
                  <a:moveTo>
                    <a:pt x="13988" y="1"/>
                  </a:moveTo>
                  <a:cubicBezTo>
                    <a:pt x="11405" y="1"/>
                    <a:pt x="8774" y="958"/>
                    <a:pt x="6638" y="3093"/>
                  </a:cubicBezTo>
                  <a:cubicBezTo>
                    <a:pt x="0" y="9732"/>
                    <a:pt x="4703" y="21040"/>
                    <a:pt x="14077" y="21040"/>
                  </a:cubicBezTo>
                  <a:cubicBezTo>
                    <a:pt x="19848" y="21040"/>
                    <a:pt x="24551" y="16336"/>
                    <a:pt x="24584" y="10532"/>
                  </a:cubicBezTo>
                  <a:cubicBezTo>
                    <a:pt x="24584" y="4190"/>
                    <a:pt x="19392" y="1"/>
                    <a:pt x="139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496230" y="1752041"/>
              <a:ext cx="175193" cy="186579"/>
            </a:xfrm>
            <a:custGeom>
              <a:rect b="b" l="l" r="r" t="t"/>
              <a:pathLst>
                <a:path extrusionOk="0" h="9308" w="8740">
                  <a:moveTo>
                    <a:pt x="4370" y="1"/>
                  </a:moveTo>
                  <a:cubicBezTo>
                    <a:pt x="3002" y="1"/>
                    <a:pt x="1901" y="1235"/>
                    <a:pt x="2068" y="2603"/>
                  </a:cubicBezTo>
                  <a:cubicBezTo>
                    <a:pt x="2068" y="3603"/>
                    <a:pt x="2635" y="4504"/>
                    <a:pt x="3536" y="4904"/>
                  </a:cubicBezTo>
                  <a:cubicBezTo>
                    <a:pt x="0" y="5438"/>
                    <a:pt x="167" y="9274"/>
                    <a:pt x="167" y="9274"/>
                  </a:cubicBezTo>
                  <a:lnTo>
                    <a:pt x="8540" y="9307"/>
                  </a:lnTo>
                  <a:cubicBezTo>
                    <a:pt x="8540" y="9307"/>
                    <a:pt x="8740" y="5405"/>
                    <a:pt x="5204" y="4871"/>
                  </a:cubicBezTo>
                  <a:cubicBezTo>
                    <a:pt x="6104" y="4471"/>
                    <a:pt x="6672" y="3570"/>
                    <a:pt x="6672" y="2603"/>
                  </a:cubicBezTo>
                  <a:cubicBezTo>
                    <a:pt x="6838" y="1235"/>
                    <a:pt x="5771" y="1"/>
                    <a:pt x="43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33746" y="1665567"/>
              <a:ext cx="435979" cy="373338"/>
            </a:xfrm>
            <a:custGeom>
              <a:rect b="b" l="l" r="r" t="t"/>
              <a:pathLst>
                <a:path extrusionOk="0" h="18625" w="21750">
                  <a:moveTo>
                    <a:pt x="12443" y="445"/>
                  </a:moveTo>
                  <a:lnTo>
                    <a:pt x="12443" y="479"/>
                  </a:lnTo>
                  <a:cubicBezTo>
                    <a:pt x="17346" y="479"/>
                    <a:pt x="21316" y="4415"/>
                    <a:pt x="21316" y="9318"/>
                  </a:cubicBezTo>
                  <a:cubicBezTo>
                    <a:pt x="21316" y="14691"/>
                    <a:pt x="16931" y="18231"/>
                    <a:pt x="12369" y="18231"/>
                  </a:cubicBezTo>
                  <a:cubicBezTo>
                    <a:pt x="10191" y="18231"/>
                    <a:pt x="7972" y="17423"/>
                    <a:pt x="6171" y="15623"/>
                  </a:cubicBezTo>
                  <a:cubicBezTo>
                    <a:pt x="567" y="10019"/>
                    <a:pt x="4537" y="445"/>
                    <a:pt x="12443" y="445"/>
                  </a:cubicBezTo>
                  <a:close/>
                  <a:moveTo>
                    <a:pt x="12369" y="1"/>
                  </a:moveTo>
                  <a:cubicBezTo>
                    <a:pt x="10084" y="1"/>
                    <a:pt x="7758" y="849"/>
                    <a:pt x="5871" y="2747"/>
                  </a:cubicBezTo>
                  <a:cubicBezTo>
                    <a:pt x="0" y="8618"/>
                    <a:pt x="4137" y="18625"/>
                    <a:pt x="12443" y="18625"/>
                  </a:cubicBezTo>
                  <a:cubicBezTo>
                    <a:pt x="17580" y="18625"/>
                    <a:pt x="21749" y="14455"/>
                    <a:pt x="21749" y="9318"/>
                  </a:cubicBezTo>
                  <a:cubicBezTo>
                    <a:pt x="21749" y="3720"/>
                    <a:pt x="17151" y="1"/>
                    <a:pt x="1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782789" y="2542215"/>
              <a:ext cx="127045" cy="131235"/>
            </a:xfrm>
            <a:custGeom>
              <a:rect b="b" l="l" r="r" t="t"/>
              <a:pathLst>
                <a:path extrusionOk="0" h="6547" w="6338">
                  <a:moveTo>
                    <a:pt x="3169" y="1"/>
                  </a:moveTo>
                  <a:cubicBezTo>
                    <a:pt x="2335" y="1"/>
                    <a:pt x="1501" y="559"/>
                    <a:pt x="1501" y="1677"/>
                  </a:cubicBezTo>
                  <a:cubicBezTo>
                    <a:pt x="1468" y="2377"/>
                    <a:pt x="1901" y="3044"/>
                    <a:pt x="2569" y="3345"/>
                  </a:cubicBezTo>
                  <a:cubicBezTo>
                    <a:pt x="0" y="3712"/>
                    <a:pt x="100" y="6514"/>
                    <a:pt x="100" y="6514"/>
                  </a:cubicBezTo>
                  <a:lnTo>
                    <a:pt x="6204" y="6547"/>
                  </a:lnTo>
                  <a:cubicBezTo>
                    <a:pt x="6204" y="6547"/>
                    <a:pt x="6338" y="3712"/>
                    <a:pt x="3769" y="3345"/>
                  </a:cubicBezTo>
                  <a:cubicBezTo>
                    <a:pt x="4437" y="3044"/>
                    <a:pt x="4837" y="2377"/>
                    <a:pt x="4837" y="1677"/>
                  </a:cubicBezTo>
                  <a:cubicBezTo>
                    <a:pt x="4837" y="559"/>
                    <a:pt x="4003" y="1"/>
                    <a:pt x="3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662418" y="2473881"/>
              <a:ext cx="320299" cy="273795"/>
            </a:xfrm>
            <a:custGeom>
              <a:rect b="b" l="l" r="r" t="t"/>
              <a:pathLst>
                <a:path extrusionOk="0" h="13659" w="15979">
                  <a:moveTo>
                    <a:pt x="9141" y="416"/>
                  </a:moveTo>
                  <a:cubicBezTo>
                    <a:pt x="12676" y="416"/>
                    <a:pt x="15545" y="3285"/>
                    <a:pt x="15545" y="6854"/>
                  </a:cubicBezTo>
                  <a:cubicBezTo>
                    <a:pt x="15545" y="10708"/>
                    <a:pt x="12393" y="13267"/>
                    <a:pt x="9104" y="13267"/>
                  </a:cubicBezTo>
                  <a:cubicBezTo>
                    <a:pt x="7524" y="13267"/>
                    <a:pt x="5913" y="12677"/>
                    <a:pt x="4604" y="11357"/>
                  </a:cubicBezTo>
                  <a:cubicBezTo>
                    <a:pt x="568" y="7321"/>
                    <a:pt x="3437" y="416"/>
                    <a:pt x="9141" y="416"/>
                  </a:cubicBezTo>
                  <a:close/>
                  <a:moveTo>
                    <a:pt x="9092" y="0"/>
                  </a:moveTo>
                  <a:cubicBezTo>
                    <a:pt x="7411" y="0"/>
                    <a:pt x="5697" y="624"/>
                    <a:pt x="4304" y="2017"/>
                  </a:cubicBezTo>
                  <a:cubicBezTo>
                    <a:pt x="1" y="6320"/>
                    <a:pt x="3070" y="13659"/>
                    <a:pt x="9141" y="13659"/>
                  </a:cubicBezTo>
                  <a:cubicBezTo>
                    <a:pt x="12910" y="13659"/>
                    <a:pt x="15979" y="10623"/>
                    <a:pt x="15979" y="6854"/>
                  </a:cubicBezTo>
                  <a:cubicBezTo>
                    <a:pt x="15979" y="2725"/>
                    <a:pt x="12607" y="0"/>
                    <a:pt x="90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2561382" y="806238"/>
              <a:ext cx="80240" cy="84610"/>
            </a:xfrm>
            <a:custGeom>
              <a:rect b="b" l="l" r="r" t="t"/>
              <a:pathLst>
                <a:path extrusionOk="0" h="4221" w="4003">
                  <a:moveTo>
                    <a:pt x="2001" y="1"/>
                  </a:moveTo>
                  <a:cubicBezTo>
                    <a:pt x="1434" y="1"/>
                    <a:pt x="867" y="385"/>
                    <a:pt x="934" y="1152"/>
                  </a:cubicBezTo>
                  <a:cubicBezTo>
                    <a:pt x="934" y="1619"/>
                    <a:pt x="1201" y="2019"/>
                    <a:pt x="1635" y="2219"/>
                  </a:cubicBezTo>
                  <a:cubicBezTo>
                    <a:pt x="0" y="2453"/>
                    <a:pt x="67" y="4221"/>
                    <a:pt x="67" y="4221"/>
                  </a:cubicBezTo>
                  <a:lnTo>
                    <a:pt x="3903" y="4221"/>
                  </a:lnTo>
                  <a:cubicBezTo>
                    <a:pt x="3903" y="4221"/>
                    <a:pt x="4003" y="2453"/>
                    <a:pt x="2402" y="2186"/>
                  </a:cubicBezTo>
                  <a:cubicBezTo>
                    <a:pt x="2802" y="2019"/>
                    <a:pt x="3069" y="1619"/>
                    <a:pt x="3069" y="1152"/>
                  </a:cubicBezTo>
                  <a:cubicBezTo>
                    <a:pt x="3136" y="385"/>
                    <a:pt x="2569" y="1"/>
                    <a:pt x="200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2483807" y="763903"/>
              <a:ext cx="205301" cy="175755"/>
            </a:xfrm>
            <a:custGeom>
              <a:rect b="b" l="l" r="r" t="t"/>
              <a:pathLst>
                <a:path extrusionOk="0" h="8768" w="10242">
                  <a:moveTo>
                    <a:pt x="5830" y="428"/>
                  </a:moveTo>
                  <a:cubicBezTo>
                    <a:pt x="5844" y="428"/>
                    <a:pt x="5858" y="428"/>
                    <a:pt x="5871" y="428"/>
                  </a:cubicBezTo>
                  <a:cubicBezTo>
                    <a:pt x="8040" y="428"/>
                    <a:pt x="9808" y="2196"/>
                    <a:pt x="9808" y="4365"/>
                  </a:cubicBezTo>
                  <a:cubicBezTo>
                    <a:pt x="9808" y="6756"/>
                    <a:pt x="7854" y="8324"/>
                    <a:pt x="5826" y="8324"/>
                  </a:cubicBezTo>
                  <a:cubicBezTo>
                    <a:pt x="4855" y="8324"/>
                    <a:pt x="3868" y="7965"/>
                    <a:pt x="3069" y="7167"/>
                  </a:cubicBezTo>
                  <a:cubicBezTo>
                    <a:pt x="577" y="4674"/>
                    <a:pt x="2322" y="428"/>
                    <a:pt x="5830" y="428"/>
                  </a:cubicBezTo>
                  <a:close/>
                  <a:moveTo>
                    <a:pt x="5820" y="1"/>
                  </a:moveTo>
                  <a:cubicBezTo>
                    <a:pt x="4746" y="1"/>
                    <a:pt x="3653" y="401"/>
                    <a:pt x="2769" y="1296"/>
                  </a:cubicBezTo>
                  <a:cubicBezTo>
                    <a:pt x="1" y="4031"/>
                    <a:pt x="1969" y="8768"/>
                    <a:pt x="5871" y="8768"/>
                  </a:cubicBezTo>
                  <a:cubicBezTo>
                    <a:pt x="8273" y="8734"/>
                    <a:pt x="10208" y="6800"/>
                    <a:pt x="10241" y="4398"/>
                  </a:cubicBezTo>
                  <a:cubicBezTo>
                    <a:pt x="10241" y="1756"/>
                    <a:pt x="8071" y="1"/>
                    <a:pt x="582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3460039" y="1366896"/>
              <a:ext cx="230698" cy="444017"/>
            </a:xfrm>
            <a:custGeom>
              <a:rect b="b" l="l" r="r" t="t"/>
              <a:pathLst>
                <a:path extrusionOk="0" h="22151" w="11509"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0" y="1"/>
                    <a:pt x="2502" y="5005"/>
                    <a:pt x="5637" y="11109"/>
                  </a:cubicBezTo>
                  <a:cubicBezTo>
                    <a:pt x="8796" y="17193"/>
                    <a:pt x="11391" y="22150"/>
                    <a:pt x="11441" y="22150"/>
                  </a:cubicBezTo>
                  <a:cubicBezTo>
                    <a:pt x="11441" y="22150"/>
                    <a:pt x="11441" y="22150"/>
                    <a:pt x="11442" y="22150"/>
                  </a:cubicBezTo>
                  <a:cubicBezTo>
                    <a:pt x="11508" y="22117"/>
                    <a:pt x="8973" y="17147"/>
                    <a:pt x="5838" y="11009"/>
                  </a:cubicBezTo>
                  <a:cubicBezTo>
                    <a:pt x="2713" y="4925"/>
                    <a:pt x="118" y="1"/>
                    <a:pt x="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1109081" y="1532027"/>
              <a:ext cx="332326" cy="207345"/>
            </a:xfrm>
            <a:custGeom>
              <a:rect b="b" l="l" r="r" t="t"/>
              <a:pathLst>
                <a:path extrusionOk="0" h="10344" w="16579">
                  <a:moveTo>
                    <a:pt x="37" y="1"/>
                  </a:moveTo>
                  <a:cubicBezTo>
                    <a:pt x="35" y="1"/>
                    <a:pt x="34" y="1"/>
                    <a:pt x="34" y="2"/>
                  </a:cubicBezTo>
                  <a:cubicBezTo>
                    <a:pt x="0" y="36"/>
                    <a:pt x="3670" y="2404"/>
                    <a:pt x="8240" y="5239"/>
                  </a:cubicBezTo>
                  <a:cubicBezTo>
                    <a:pt x="12743" y="8087"/>
                    <a:pt x="16458" y="10343"/>
                    <a:pt x="16544" y="10343"/>
                  </a:cubicBezTo>
                  <a:cubicBezTo>
                    <a:pt x="16545" y="10343"/>
                    <a:pt x="16545" y="10343"/>
                    <a:pt x="16545" y="10343"/>
                  </a:cubicBezTo>
                  <a:cubicBezTo>
                    <a:pt x="16579" y="10276"/>
                    <a:pt x="12910" y="7908"/>
                    <a:pt x="8340" y="5072"/>
                  </a:cubicBezTo>
                  <a:cubicBezTo>
                    <a:pt x="3868" y="2245"/>
                    <a:pt x="174" y="1"/>
                    <a:pt x="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1762348" y="1324782"/>
              <a:ext cx="1331289" cy="453358"/>
            </a:xfrm>
            <a:custGeom>
              <a:rect b="b" l="l" r="r" t="t"/>
              <a:pathLst>
                <a:path extrusionOk="0" h="22617" w="66415">
                  <a:moveTo>
                    <a:pt x="66414" y="0"/>
                  </a:moveTo>
                  <a:cubicBezTo>
                    <a:pt x="66348" y="0"/>
                    <a:pt x="66281" y="34"/>
                    <a:pt x="66214" y="34"/>
                  </a:cubicBezTo>
                  <a:lnTo>
                    <a:pt x="65714" y="167"/>
                  </a:lnTo>
                  <a:lnTo>
                    <a:pt x="63712" y="701"/>
                  </a:lnTo>
                  <a:cubicBezTo>
                    <a:pt x="62845" y="901"/>
                    <a:pt x="61811" y="1235"/>
                    <a:pt x="60610" y="1568"/>
                  </a:cubicBezTo>
                  <a:cubicBezTo>
                    <a:pt x="59409" y="1935"/>
                    <a:pt x="58042" y="2369"/>
                    <a:pt x="56507" y="2836"/>
                  </a:cubicBezTo>
                  <a:cubicBezTo>
                    <a:pt x="50436" y="4704"/>
                    <a:pt x="42097" y="7506"/>
                    <a:pt x="32990" y="10675"/>
                  </a:cubicBezTo>
                  <a:cubicBezTo>
                    <a:pt x="23851" y="13877"/>
                    <a:pt x="15578" y="16846"/>
                    <a:pt x="9640" y="19014"/>
                  </a:cubicBezTo>
                  <a:lnTo>
                    <a:pt x="2569" y="21616"/>
                  </a:lnTo>
                  <a:lnTo>
                    <a:pt x="634" y="22350"/>
                  </a:lnTo>
                  <a:lnTo>
                    <a:pt x="167" y="22550"/>
                  </a:lnTo>
                  <a:lnTo>
                    <a:pt x="167" y="22550"/>
                  </a:lnTo>
                  <a:lnTo>
                    <a:pt x="667" y="22383"/>
                  </a:lnTo>
                  <a:lnTo>
                    <a:pt x="2602" y="21716"/>
                  </a:lnTo>
                  <a:lnTo>
                    <a:pt x="9674" y="19181"/>
                  </a:lnTo>
                  <a:cubicBezTo>
                    <a:pt x="15645" y="17046"/>
                    <a:pt x="23917" y="14077"/>
                    <a:pt x="33057" y="10875"/>
                  </a:cubicBezTo>
                  <a:cubicBezTo>
                    <a:pt x="42197" y="7673"/>
                    <a:pt x="50503" y="4871"/>
                    <a:pt x="56574" y="2969"/>
                  </a:cubicBezTo>
                  <a:cubicBezTo>
                    <a:pt x="58075" y="2502"/>
                    <a:pt x="59443" y="2069"/>
                    <a:pt x="60644" y="1702"/>
                  </a:cubicBezTo>
                  <a:cubicBezTo>
                    <a:pt x="61878" y="1335"/>
                    <a:pt x="62912" y="1001"/>
                    <a:pt x="63746" y="801"/>
                  </a:cubicBezTo>
                  <a:lnTo>
                    <a:pt x="65714" y="201"/>
                  </a:lnTo>
                  <a:lnTo>
                    <a:pt x="66248" y="67"/>
                  </a:lnTo>
                  <a:cubicBezTo>
                    <a:pt x="66281" y="34"/>
                    <a:pt x="66348" y="34"/>
                    <a:pt x="66414" y="0"/>
                  </a:cubicBezTo>
                  <a:close/>
                  <a:moveTo>
                    <a:pt x="167" y="22550"/>
                  </a:moveTo>
                  <a:cubicBezTo>
                    <a:pt x="100" y="22550"/>
                    <a:pt x="34" y="22583"/>
                    <a:pt x="0" y="22617"/>
                  </a:cubicBezTo>
                  <a:cubicBezTo>
                    <a:pt x="34" y="22617"/>
                    <a:pt x="100" y="22583"/>
                    <a:pt x="167" y="2255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844287" y="1627682"/>
              <a:ext cx="116381" cy="850529"/>
            </a:xfrm>
            <a:custGeom>
              <a:rect b="b" l="l" r="r" t="t"/>
              <a:pathLst>
                <a:path extrusionOk="0" h="42431" w="5806">
                  <a:moveTo>
                    <a:pt x="5772" y="0"/>
                  </a:moveTo>
                  <a:lnTo>
                    <a:pt x="5772" y="0"/>
                  </a:lnTo>
                  <a:cubicBezTo>
                    <a:pt x="5738" y="0"/>
                    <a:pt x="4371" y="9474"/>
                    <a:pt x="2803" y="21215"/>
                  </a:cubicBezTo>
                  <a:cubicBezTo>
                    <a:pt x="1235" y="32924"/>
                    <a:pt x="1" y="42431"/>
                    <a:pt x="68" y="42431"/>
                  </a:cubicBezTo>
                  <a:cubicBezTo>
                    <a:pt x="134" y="42431"/>
                    <a:pt x="1469" y="32957"/>
                    <a:pt x="3036" y="21215"/>
                  </a:cubicBezTo>
                  <a:cubicBezTo>
                    <a:pt x="4604" y="9507"/>
                    <a:pt x="5805" y="0"/>
                    <a:pt x="57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2665676" y="906202"/>
              <a:ext cx="454701" cy="214000"/>
            </a:xfrm>
            <a:custGeom>
              <a:rect b="b" l="l" r="r" t="t"/>
              <a:pathLst>
                <a:path extrusionOk="0" h="10676" w="22684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4"/>
                    <a:pt x="5038" y="2469"/>
                    <a:pt x="11309" y="5405"/>
                  </a:cubicBezTo>
                  <a:cubicBezTo>
                    <a:pt x="17503" y="8353"/>
                    <a:pt x="22578" y="10675"/>
                    <a:pt x="22650" y="10675"/>
                  </a:cubicBezTo>
                  <a:cubicBezTo>
                    <a:pt x="22650" y="10675"/>
                    <a:pt x="22650" y="10675"/>
                    <a:pt x="22650" y="10675"/>
                  </a:cubicBezTo>
                  <a:cubicBezTo>
                    <a:pt x="22684" y="10608"/>
                    <a:pt x="17613" y="8207"/>
                    <a:pt x="11376" y="5238"/>
                  </a:cubicBezTo>
                  <a:cubicBezTo>
                    <a:pt x="5149" y="2290"/>
                    <a:pt x="74" y="0"/>
                    <a:pt x="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524689" y="4316959"/>
              <a:ext cx="3737731" cy="4049"/>
            </a:xfrm>
            <a:custGeom>
              <a:rect b="b" l="l" r="r" t="t"/>
              <a:pathLst>
                <a:path extrusionOk="0" h="202" w="186467">
                  <a:moveTo>
                    <a:pt x="93233" y="1"/>
                  </a:moveTo>
                  <a:cubicBezTo>
                    <a:pt x="41730" y="1"/>
                    <a:pt x="0" y="34"/>
                    <a:pt x="0" y="101"/>
                  </a:cubicBezTo>
                  <a:cubicBezTo>
                    <a:pt x="0" y="168"/>
                    <a:pt x="41763" y="201"/>
                    <a:pt x="93233" y="201"/>
                  </a:cubicBezTo>
                  <a:cubicBezTo>
                    <a:pt x="144703" y="201"/>
                    <a:pt x="186467" y="168"/>
                    <a:pt x="186467" y="101"/>
                  </a:cubicBezTo>
                  <a:cubicBezTo>
                    <a:pt x="186467" y="34"/>
                    <a:pt x="144737" y="1"/>
                    <a:pt x="93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1758339" y="1762083"/>
              <a:ext cx="785664" cy="578098"/>
            </a:xfrm>
            <a:custGeom>
              <a:rect b="b" l="l" r="r" t="t"/>
              <a:pathLst>
                <a:path extrusionOk="0" h="28840" w="39195">
                  <a:moveTo>
                    <a:pt x="31022" y="0"/>
                  </a:moveTo>
                  <a:cubicBezTo>
                    <a:pt x="31022" y="0"/>
                    <a:pt x="28320" y="12075"/>
                    <a:pt x="27086" y="12976"/>
                  </a:cubicBezTo>
                  <a:cubicBezTo>
                    <a:pt x="21882" y="16745"/>
                    <a:pt x="12843" y="19114"/>
                    <a:pt x="10441" y="19647"/>
                  </a:cubicBezTo>
                  <a:cubicBezTo>
                    <a:pt x="10041" y="19547"/>
                    <a:pt x="9607" y="19414"/>
                    <a:pt x="9073" y="19214"/>
                  </a:cubicBezTo>
                  <a:cubicBezTo>
                    <a:pt x="8640" y="19047"/>
                    <a:pt x="8206" y="18780"/>
                    <a:pt x="7839" y="18480"/>
                  </a:cubicBezTo>
                  <a:cubicBezTo>
                    <a:pt x="7372" y="18113"/>
                    <a:pt x="6938" y="17679"/>
                    <a:pt x="6571" y="17212"/>
                  </a:cubicBezTo>
                  <a:cubicBezTo>
                    <a:pt x="6466" y="17002"/>
                    <a:pt x="6267" y="16900"/>
                    <a:pt x="6070" y="16900"/>
                  </a:cubicBezTo>
                  <a:cubicBezTo>
                    <a:pt x="5829" y="16900"/>
                    <a:pt x="5592" y="17052"/>
                    <a:pt x="5537" y="17346"/>
                  </a:cubicBezTo>
                  <a:cubicBezTo>
                    <a:pt x="5504" y="17846"/>
                    <a:pt x="6238" y="19147"/>
                    <a:pt x="7672" y="20181"/>
                  </a:cubicBezTo>
                  <a:cubicBezTo>
                    <a:pt x="9140" y="21182"/>
                    <a:pt x="6371" y="21382"/>
                    <a:pt x="5337" y="21482"/>
                  </a:cubicBezTo>
                  <a:cubicBezTo>
                    <a:pt x="4337" y="21549"/>
                    <a:pt x="1234" y="21982"/>
                    <a:pt x="1034" y="22316"/>
                  </a:cubicBezTo>
                  <a:cubicBezTo>
                    <a:pt x="742" y="22754"/>
                    <a:pt x="1064" y="23141"/>
                    <a:pt x="1820" y="23141"/>
                  </a:cubicBezTo>
                  <a:cubicBezTo>
                    <a:pt x="1927" y="23141"/>
                    <a:pt x="2044" y="23133"/>
                    <a:pt x="2168" y="23117"/>
                  </a:cubicBezTo>
                  <a:cubicBezTo>
                    <a:pt x="2597" y="23074"/>
                    <a:pt x="3400" y="23025"/>
                    <a:pt x="4180" y="23025"/>
                  </a:cubicBezTo>
                  <a:cubicBezTo>
                    <a:pt x="5219" y="23025"/>
                    <a:pt x="6219" y="23112"/>
                    <a:pt x="6238" y="23417"/>
                  </a:cubicBezTo>
                  <a:cubicBezTo>
                    <a:pt x="6271" y="23951"/>
                    <a:pt x="1134" y="24351"/>
                    <a:pt x="1134" y="24351"/>
                  </a:cubicBezTo>
                  <a:cubicBezTo>
                    <a:pt x="1134" y="24351"/>
                    <a:pt x="1063" y="24345"/>
                    <a:pt x="957" y="24345"/>
                  </a:cubicBezTo>
                  <a:cubicBezTo>
                    <a:pt x="638" y="24345"/>
                    <a:pt x="0" y="24401"/>
                    <a:pt x="0" y="24851"/>
                  </a:cubicBezTo>
                  <a:cubicBezTo>
                    <a:pt x="0" y="25300"/>
                    <a:pt x="851" y="25440"/>
                    <a:pt x="1912" y="25440"/>
                  </a:cubicBezTo>
                  <a:cubicBezTo>
                    <a:pt x="3534" y="25440"/>
                    <a:pt x="5648" y="25112"/>
                    <a:pt x="5971" y="25051"/>
                  </a:cubicBezTo>
                  <a:cubicBezTo>
                    <a:pt x="5990" y="25048"/>
                    <a:pt x="6009" y="25046"/>
                    <a:pt x="6026" y="25046"/>
                  </a:cubicBezTo>
                  <a:cubicBezTo>
                    <a:pt x="6340" y="25046"/>
                    <a:pt x="6350" y="25587"/>
                    <a:pt x="5971" y="25618"/>
                  </a:cubicBezTo>
                  <a:cubicBezTo>
                    <a:pt x="5537" y="25685"/>
                    <a:pt x="834" y="25885"/>
                    <a:pt x="834" y="27019"/>
                  </a:cubicBezTo>
                  <a:cubicBezTo>
                    <a:pt x="834" y="27232"/>
                    <a:pt x="1083" y="27309"/>
                    <a:pt x="1477" y="27309"/>
                  </a:cubicBezTo>
                  <a:cubicBezTo>
                    <a:pt x="2507" y="27309"/>
                    <a:pt x="4526" y="26783"/>
                    <a:pt x="5666" y="26783"/>
                  </a:cubicBezTo>
                  <a:cubicBezTo>
                    <a:pt x="5937" y="26783"/>
                    <a:pt x="6158" y="26813"/>
                    <a:pt x="6305" y="26886"/>
                  </a:cubicBezTo>
                  <a:cubicBezTo>
                    <a:pt x="7339" y="27386"/>
                    <a:pt x="2802" y="27687"/>
                    <a:pt x="2835" y="28520"/>
                  </a:cubicBezTo>
                  <a:cubicBezTo>
                    <a:pt x="2835" y="28690"/>
                    <a:pt x="2857" y="28839"/>
                    <a:pt x="3342" y="28839"/>
                  </a:cubicBezTo>
                  <a:cubicBezTo>
                    <a:pt x="3713" y="28839"/>
                    <a:pt x="4357" y="28752"/>
                    <a:pt x="5471" y="28520"/>
                  </a:cubicBezTo>
                  <a:cubicBezTo>
                    <a:pt x="7305" y="28053"/>
                    <a:pt x="9107" y="27486"/>
                    <a:pt x="10908" y="26819"/>
                  </a:cubicBezTo>
                  <a:lnTo>
                    <a:pt x="10908" y="26853"/>
                  </a:lnTo>
                  <a:cubicBezTo>
                    <a:pt x="10908" y="26853"/>
                    <a:pt x="35926" y="23550"/>
                    <a:pt x="37293" y="11842"/>
                  </a:cubicBezTo>
                  <a:lnTo>
                    <a:pt x="39195" y="4737"/>
                  </a:lnTo>
                  <a:lnTo>
                    <a:pt x="3102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2435659" y="4054851"/>
              <a:ext cx="319638" cy="264153"/>
            </a:xfrm>
            <a:custGeom>
              <a:rect b="b" l="l" r="r" t="t"/>
              <a:pathLst>
                <a:path extrusionOk="0" h="13178" w="15946">
                  <a:moveTo>
                    <a:pt x="15712" y="1"/>
                  </a:moveTo>
                  <a:lnTo>
                    <a:pt x="7773" y="201"/>
                  </a:lnTo>
                  <a:lnTo>
                    <a:pt x="8240" y="8407"/>
                  </a:lnTo>
                  <a:cubicBezTo>
                    <a:pt x="8240" y="8407"/>
                    <a:pt x="68" y="11676"/>
                    <a:pt x="1" y="13177"/>
                  </a:cubicBezTo>
                  <a:lnTo>
                    <a:pt x="15946" y="13110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2683075" y="4206792"/>
              <a:ext cx="26760" cy="24876"/>
            </a:xfrm>
            <a:custGeom>
              <a:rect b="b" l="l" r="r" t="t"/>
              <a:pathLst>
                <a:path extrusionOk="0" h="1241" w="1335">
                  <a:moveTo>
                    <a:pt x="691" y="1"/>
                  </a:moveTo>
                  <a:cubicBezTo>
                    <a:pt x="413" y="1"/>
                    <a:pt x="149" y="185"/>
                    <a:pt x="67" y="460"/>
                  </a:cubicBezTo>
                  <a:cubicBezTo>
                    <a:pt x="0" y="794"/>
                    <a:pt x="200" y="1127"/>
                    <a:pt x="534" y="1227"/>
                  </a:cubicBezTo>
                  <a:cubicBezTo>
                    <a:pt x="577" y="1236"/>
                    <a:pt x="620" y="1240"/>
                    <a:pt x="662" y="1240"/>
                  </a:cubicBezTo>
                  <a:cubicBezTo>
                    <a:pt x="949" y="1240"/>
                    <a:pt x="1210" y="1051"/>
                    <a:pt x="1268" y="760"/>
                  </a:cubicBezTo>
                  <a:cubicBezTo>
                    <a:pt x="1334" y="427"/>
                    <a:pt x="1134" y="126"/>
                    <a:pt x="801" y="26"/>
                  </a:cubicBezTo>
                  <a:lnTo>
                    <a:pt x="867" y="26"/>
                  </a:lnTo>
                  <a:cubicBezTo>
                    <a:pt x="809" y="9"/>
                    <a:pt x="74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434336" y="4291562"/>
              <a:ext cx="320961" cy="28103"/>
            </a:xfrm>
            <a:custGeom>
              <a:rect b="b" l="l" r="r" t="t"/>
              <a:pathLst>
                <a:path extrusionOk="0" h="1402" w="16012">
                  <a:moveTo>
                    <a:pt x="16012" y="0"/>
                  </a:moveTo>
                  <a:lnTo>
                    <a:pt x="701" y="567"/>
                  </a:lnTo>
                  <a:cubicBezTo>
                    <a:pt x="701" y="567"/>
                    <a:pt x="0" y="868"/>
                    <a:pt x="67" y="1401"/>
                  </a:cubicBezTo>
                  <a:lnTo>
                    <a:pt x="16012" y="130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595478" y="4220603"/>
              <a:ext cx="30769" cy="18882"/>
            </a:xfrm>
            <a:custGeom>
              <a:rect b="b" l="l" r="r" t="t"/>
              <a:pathLst>
                <a:path extrusionOk="0" h="942" w="1535">
                  <a:moveTo>
                    <a:pt x="268" y="0"/>
                  </a:moveTo>
                  <a:cubicBezTo>
                    <a:pt x="106" y="0"/>
                    <a:pt x="0" y="39"/>
                    <a:pt x="0" y="71"/>
                  </a:cubicBezTo>
                  <a:cubicBezTo>
                    <a:pt x="0" y="138"/>
                    <a:pt x="401" y="171"/>
                    <a:pt x="801" y="405"/>
                  </a:cubicBezTo>
                  <a:cubicBezTo>
                    <a:pt x="1181" y="658"/>
                    <a:pt x="1380" y="941"/>
                    <a:pt x="1457" y="941"/>
                  </a:cubicBezTo>
                  <a:cubicBezTo>
                    <a:pt x="1461" y="941"/>
                    <a:pt x="1465" y="940"/>
                    <a:pt x="1468" y="939"/>
                  </a:cubicBezTo>
                  <a:cubicBezTo>
                    <a:pt x="1535" y="905"/>
                    <a:pt x="1401" y="472"/>
                    <a:pt x="934" y="205"/>
                  </a:cubicBezTo>
                  <a:cubicBezTo>
                    <a:pt x="690" y="48"/>
                    <a:pt x="44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2562705" y="4236198"/>
              <a:ext cx="22090" cy="24615"/>
            </a:xfrm>
            <a:custGeom>
              <a:rect b="b" l="l" r="r" t="t"/>
              <a:pathLst>
                <a:path extrusionOk="0" h="1228" w="1102">
                  <a:moveTo>
                    <a:pt x="74" y="0"/>
                  </a:moveTo>
                  <a:cubicBezTo>
                    <a:pt x="28" y="0"/>
                    <a:pt x="1" y="10"/>
                    <a:pt x="1" y="27"/>
                  </a:cubicBezTo>
                  <a:cubicBezTo>
                    <a:pt x="1" y="94"/>
                    <a:pt x="301" y="227"/>
                    <a:pt x="568" y="561"/>
                  </a:cubicBezTo>
                  <a:cubicBezTo>
                    <a:pt x="868" y="861"/>
                    <a:pt x="935" y="1228"/>
                    <a:pt x="1001" y="1228"/>
                  </a:cubicBezTo>
                  <a:cubicBezTo>
                    <a:pt x="1068" y="1228"/>
                    <a:pt x="1102" y="761"/>
                    <a:pt x="768" y="394"/>
                  </a:cubicBezTo>
                  <a:cubicBezTo>
                    <a:pt x="518" y="94"/>
                    <a:pt x="211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2530612" y="4250490"/>
              <a:ext cx="17399" cy="27041"/>
            </a:xfrm>
            <a:custGeom>
              <a:rect b="b" l="l" r="r" t="t"/>
              <a:pathLst>
                <a:path extrusionOk="0" h="1349" w="868">
                  <a:moveTo>
                    <a:pt x="67" y="0"/>
                  </a:moveTo>
                  <a:cubicBezTo>
                    <a:pt x="50" y="0"/>
                    <a:pt x="39" y="5"/>
                    <a:pt x="34" y="15"/>
                  </a:cubicBezTo>
                  <a:cubicBezTo>
                    <a:pt x="1" y="81"/>
                    <a:pt x="234" y="315"/>
                    <a:pt x="401" y="648"/>
                  </a:cubicBezTo>
                  <a:cubicBezTo>
                    <a:pt x="568" y="1015"/>
                    <a:pt x="601" y="1316"/>
                    <a:pt x="668" y="1349"/>
                  </a:cubicBezTo>
                  <a:cubicBezTo>
                    <a:pt x="768" y="1349"/>
                    <a:pt x="868" y="949"/>
                    <a:pt x="634" y="548"/>
                  </a:cubicBezTo>
                  <a:cubicBezTo>
                    <a:pt x="463" y="176"/>
                    <a:pt x="16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2596841" y="4178508"/>
              <a:ext cx="35420" cy="7216"/>
            </a:xfrm>
            <a:custGeom>
              <a:rect b="b" l="l" r="r" t="t"/>
              <a:pathLst>
                <a:path extrusionOk="0" h="360" w="1767">
                  <a:moveTo>
                    <a:pt x="775" y="0"/>
                  </a:moveTo>
                  <a:cubicBezTo>
                    <a:pt x="295" y="0"/>
                    <a:pt x="1" y="240"/>
                    <a:pt x="32" y="303"/>
                  </a:cubicBezTo>
                  <a:cubicBezTo>
                    <a:pt x="39" y="317"/>
                    <a:pt x="60" y="322"/>
                    <a:pt x="93" y="322"/>
                  </a:cubicBezTo>
                  <a:cubicBezTo>
                    <a:pt x="201" y="322"/>
                    <a:pt x="438" y="264"/>
                    <a:pt x="720" y="264"/>
                  </a:cubicBezTo>
                  <a:cubicBezTo>
                    <a:pt x="768" y="264"/>
                    <a:pt x="817" y="266"/>
                    <a:pt x="866" y="270"/>
                  </a:cubicBezTo>
                  <a:cubicBezTo>
                    <a:pt x="1196" y="295"/>
                    <a:pt x="1486" y="359"/>
                    <a:pt x="1622" y="359"/>
                  </a:cubicBezTo>
                  <a:cubicBezTo>
                    <a:pt x="1665" y="359"/>
                    <a:pt x="1692" y="353"/>
                    <a:pt x="1700" y="337"/>
                  </a:cubicBezTo>
                  <a:cubicBezTo>
                    <a:pt x="1767" y="270"/>
                    <a:pt x="1400" y="3"/>
                    <a:pt x="866" y="3"/>
                  </a:cubicBezTo>
                  <a:cubicBezTo>
                    <a:pt x="835" y="1"/>
                    <a:pt x="805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2596140" y="4125068"/>
              <a:ext cx="48830" cy="27502"/>
            </a:xfrm>
            <a:custGeom>
              <a:rect b="b" l="l" r="r" t="t"/>
              <a:pathLst>
                <a:path extrusionOk="0" h="1372" w="2436">
                  <a:moveTo>
                    <a:pt x="2002" y="251"/>
                  </a:moveTo>
                  <a:cubicBezTo>
                    <a:pt x="2069" y="251"/>
                    <a:pt x="2119" y="267"/>
                    <a:pt x="2135" y="301"/>
                  </a:cubicBezTo>
                  <a:cubicBezTo>
                    <a:pt x="2169" y="367"/>
                    <a:pt x="2135" y="367"/>
                    <a:pt x="2135" y="401"/>
                  </a:cubicBezTo>
                  <a:cubicBezTo>
                    <a:pt x="2102" y="467"/>
                    <a:pt x="2035" y="501"/>
                    <a:pt x="1969" y="534"/>
                  </a:cubicBezTo>
                  <a:cubicBezTo>
                    <a:pt x="1835" y="634"/>
                    <a:pt x="1702" y="734"/>
                    <a:pt x="1535" y="801"/>
                  </a:cubicBezTo>
                  <a:cubicBezTo>
                    <a:pt x="1302" y="934"/>
                    <a:pt x="1035" y="1035"/>
                    <a:pt x="768" y="1101"/>
                  </a:cubicBezTo>
                  <a:cubicBezTo>
                    <a:pt x="599" y="1149"/>
                    <a:pt x="413" y="1180"/>
                    <a:pt x="222" y="1231"/>
                  </a:cubicBezTo>
                  <a:lnTo>
                    <a:pt x="222" y="1231"/>
                  </a:lnTo>
                  <a:cubicBezTo>
                    <a:pt x="321" y="1140"/>
                    <a:pt x="459" y="1012"/>
                    <a:pt x="634" y="868"/>
                  </a:cubicBezTo>
                  <a:cubicBezTo>
                    <a:pt x="835" y="701"/>
                    <a:pt x="1068" y="568"/>
                    <a:pt x="1335" y="434"/>
                  </a:cubicBezTo>
                  <a:cubicBezTo>
                    <a:pt x="1468" y="367"/>
                    <a:pt x="1635" y="334"/>
                    <a:pt x="1769" y="301"/>
                  </a:cubicBezTo>
                  <a:cubicBezTo>
                    <a:pt x="1852" y="267"/>
                    <a:pt x="1935" y="251"/>
                    <a:pt x="2002" y="251"/>
                  </a:cubicBezTo>
                  <a:close/>
                  <a:moveTo>
                    <a:pt x="2002" y="0"/>
                  </a:moveTo>
                  <a:cubicBezTo>
                    <a:pt x="1902" y="0"/>
                    <a:pt x="1802" y="0"/>
                    <a:pt x="1702" y="34"/>
                  </a:cubicBezTo>
                  <a:cubicBezTo>
                    <a:pt x="1535" y="67"/>
                    <a:pt x="1368" y="134"/>
                    <a:pt x="1235" y="201"/>
                  </a:cubicBezTo>
                  <a:cubicBezTo>
                    <a:pt x="968" y="334"/>
                    <a:pt x="701" y="501"/>
                    <a:pt x="501" y="701"/>
                  </a:cubicBezTo>
                  <a:cubicBezTo>
                    <a:pt x="253" y="949"/>
                    <a:pt x="112" y="1166"/>
                    <a:pt x="56" y="1281"/>
                  </a:cubicBezTo>
                  <a:lnTo>
                    <a:pt x="56" y="1281"/>
                  </a:lnTo>
                  <a:cubicBezTo>
                    <a:pt x="38" y="1288"/>
                    <a:pt x="19" y="1294"/>
                    <a:pt x="1" y="1301"/>
                  </a:cubicBezTo>
                  <a:cubicBezTo>
                    <a:pt x="15" y="1305"/>
                    <a:pt x="29" y="1308"/>
                    <a:pt x="43" y="1311"/>
                  </a:cubicBezTo>
                  <a:lnTo>
                    <a:pt x="43" y="1311"/>
                  </a:lnTo>
                  <a:cubicBezTo>
                    <a:pt x="28" y="1348"/>
                    <a:pt x="25" y="1368"/>
                    <a:pt x="34" y="1368"/>
                  </a:cubicBezTo>
                  <a:cubicBezTo>
                    <a:pt x="36" y="1370"/>
                    <a:pt x="39" y="1371"/>
                    <a:pt x="42" y="1371"/>
                  </a:cubicBezTo>
                  <a:cubicBezTo>
                    <a:pt x="56" y="1371"/>
                    <a:pt x="81" y="1355"/>
                    <a:pt x="116" y="1326"/>
                  </a:cubicBezTo>
                  <a:lnTo>
                    <a:pt x="116" y="1326"/>
                  </a:lnTo>
                  <a:cubicBezTo>
                    <a:pt x="211" y="1343"/>
                    <a:pt x="306" y="1351"/>
                    <a:pt x="401" y="1351"/>
                  </a:cubicBezTo>
                  <a:cubicBezTo>
                    <a:pt x="534" y="1351"/>
                    <a:pt x="668" y="1335"/>
                    <a:pt x="801" y="1301"/>
                  </a:cubicBezTo>
                  <a:cubicBezTo>
                    <a:pt x="1101" y="1235"/>
                    <a:pt x="1368" y="1135"/>
                    <a:pt x="1635" y="1035"/>
                  </a:cubicBezTo>
                  <a:cubicBezTo>
                    <a:pt x="1802" y="934"/>
                    <a:pt x="1935" y="868"/>
                    <a:pt x="2102" y="768"/>
                  </a:cubicBezTo>
                  <a:cubicBezTo>
                    <a:pt x="2169" y="701"/>
                    <a:pt x="2269" y="634"/>
                    <a:pt x="2336" y="568"/>
                  </a:cubicBezTo>
                  <a:cubicBezTo>
                    <a:pt x="2436" y="467"/>
                    <a:pt x="2436" y="301"/>
                    <a:pt x="2369" y="167"/>
                  </a:cubicBezTo>
                  <a:cubicBezTo>
                    <a:pt x="2269" y="34"/>
                    <a:pt x="2135" y="0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2576756" y="4102999"/>
              <a:ext cx="26099" cy="50173"/>
            </a:xfrm>
            <a:custGeom>
              <a:rect b="b" l="l" r="r" t="t"/>
              <a:pathLst>
                <a:path extrusionOk="0" h="2503" w="1302">
                  <a:moveTo>
                    <a:pt x="434" y="1"/>
                  </a:moveTo>
                  <a:cubicBezTo>
                    <a:pt x="300" y="1"/>
                    <a:pt x="167" y="67"/>
                    <a:pt x="100" y="234"/>
                  </a:cubicBezTo>
                  <a:cubicBezTo>
                    <a:pt x="67" y="301"/>
                    <a:pt x="34" y="401"/>
                    <a:pt x="34" y="501"/>
                  </a:cubicBezTo>
                  <a:cubicBezTo>
                    <a:pt x="0" y="701"/>
                    <a:pt x="0" y="868"/>
                    <a:pt x="34" y="1068"/>
                  </a:cubicBezTo>
                  <a:cubicBezTo>
                    <a:pt x="67" y="1368"/>
                    <a:pt x="200" y="1635"/>
                    <a:pt x="367" y="1902"/>
                  </a:cubicBezTo>
                  <a:cubicBezTo>
                    <a:pt x="653" y="2245"/>
                    <a:pt x="939" y="2343"/>
                    <a:pt x="1015" y="2343"/>
                  </a:cubicBezTo>
                  <a:cubicBezTo>
                    <a:pt x="1028" y="2343"/>
                    <a:pt x="1034" y="2340"/>
                    <a:pt x="1034" y="2336"/>
                  </a:cubicBezTo>
                  <a:cubicBezTo>
                    <a:pt x="1034" y="2336"/>
                    <a:pt x="801" y="2169"/>
                    <a:pt x="534" y="1769"/>
                  </a:cubicBezTo>
                  <a:cubicBezTo>
                    <a:pt x="401" y="1535"/>
                    <a:pt x="300" y="1302"/>
                    <a:pt x="267" y="1035"/>
                  </a:cubicBezTo>
                  <a:cubicBezTo>
                    <a:pt x="234" y="868"/>
                    <a:pt x="234" y="735"/>
                    <a:pt x="267" y="568"/>
                  </a:cubicBezTo>
                  <a:cubicBezTo>
                    <a:pt x="300" y="401"/>
                    <a:pt x="367" y="268"/>
                    <a:pt x="401" y="268"/>
                  </a:cubicBezTo>
                  <a:cubicBezTo>
                    <a:pt x="467" y="301"/>
                    <a:pt x="634" y="401"/>
                    <a:pt x="701" y="534"/>
                  </a:cubicBezTo>
                  <a:cubicBezTo>
                    <a:pt x="767" y="668"/>
                    <a:pt x="868" y="801"/>
                    <a:pt x="901" y="968"/>
                  </a:cubicBezTo>
                  <a:cubicBezTo>
                    <a:pt x="1001" y="1202"/>
                    <a:pt x="1068" y="1468"/>
                    <a:pt x="1068" y="1735"/>
                  </a:cubicBezTo>
                  <a:cubicBezTo>
                    <a:pt x="1101" y="2202"/>
                    <a:pt x="1034" y="2502"/>
                    <a:pt x="1101" y="2502"/>
                  </a:cubicBezTo>
                  <a:cubicBezTo>
                    <a:pt x="1234" y="2269"/>
                    <a:pt x="1301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68" y="368"/>
                  </a:cubicBezTo>
                  <a:cubicBezTo>
                    <a:pt x="868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2939831" y="4043485"/>
              <a:ext cx="331665" cy="280189"/>
            </a:xfrm>
            <a:custGeom>
              <a:rect b="b" l="l" r="r" t="t"/>
              <a:pathLst>
                <a:path extrusionOk="0" h="13978" w="16546">
                  <a:moveTo>
                    <a:pt x="15211" y="1"/>
                  </a:moveTo>
                  <a:lnTo>
                    <a:pt x="7806" y="334"/>
                  </a:lnTo>
                  <a:lnTo>
                    <a:pt x="8473" y="8874"/>
                  </a:lnTo>
                  <a:cubicBezTo>
                    <a:pt x="8473" y="8874"/>
                    <a:pt x="34" y="12376"/>
                    <a:pt x="0" y="13978"/>
                  </a:cubicBezTo>
                  <a:lnTo>
                    <a:pt x="16545" y="13310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3195245" y="4202121"/>
              <a:ext cx="27442" cy="25497"/>
            </a:xfrm>
            <a:custGeom>
              <a:rect b="b" l="l" r="r" t="t"/>
              <a:pathLst>
                <a:path extrusionOk="0" h="1272" w="1369">
                  <a:moveTo>
                    <a:pt x="710" y="0"/>
                  </a:moveTo>
                  <a:cubicBezTo>
                    <a:pt x="414" y="0"/>
                    <a:pt x="150" y="184"/>
                    <a:pt x="67" y="460"/>
                  </a:cubicBezTo>
                  <a:cubicBezTo>
                    <a:pt x="1" y="826"/>
                    <a:pt x="234" y="1193"/>
                    <a:pt x="568" y="1260"/>
                  </a:cubicBezTo>
                  <a:cubicBezTo>
                    <a:pt x="606" y="1268"/>
                    <a:pt x="645" y="1272"/>
                    <a:pt x="683" y="1272"/>
                  </a:cubicBezTo>
                  <a:cubicBezTo>
                    <a:pt x="975" y="1272"/>
                    <a:pt x="1243" y="1055"/>
                    <a:pt x="1302" y="760"/>
                  </a:cubicBezTo>
                  <a:cubicBezTo>
                    <a:pt x="1368" y="426"/>
                    <a:pt x="1168" y="93"/>
                    <a:pt x="835" y="26"/>
                  </a:cubicBezTo>
                  <a:lnTo>
                    <a:pt x="901" y="26"/>
                  </a:lnTo>
                  <a:cubicBezTo>
                    <a:pt x="837" y="8"/>
                    <a:pt x="773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2937827" y="4283544"/>
              <a:ext cx="333669" cy="40130"/>
            </a:xfrm>
            <a:custGeom>
              <a:rect b="b" l="l" r="r" t="t"/>
              <a:pathLst>
                <a:path extrusionOk="0" h="2002" w="16646">
                  <a:moveTo>
                    <a:pt x="16545" y="0"/>
                  </a:moveTo>
                  <a:lnTo>
                    <a:pt x="701" y="1134"/>
                  </a:lnTo>
                  <a:cubicBezTo>
                    <a:pt x="701" y="1134"/>
                    <a:pt x="0" y="1468"/>
                    <a:pt x="100" y="2002"/>
                  </a:cubicBezTo>
                  <a:lnTo>
                    <a:pt x="16645" y="1334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3103980" y="4217837"/>
              <a:ext cx="32453" cy="19624"/>
            </a:xfrm>
            <a:custGeom>
              <a:rect b="b" l="l" r="r" t="t"/>
              <a:pathLst>
                <a:path extrusionOk="0" h="979" w="1619">
                  <a:moveTo>
                    <a:pt x="301" y="1"/>
                  </a:moveTo>
                  <a:cubicBezTo>
                    <a:pt x="117" y="1"/>
                    <a:pt x="0" y="42"/>
                    <a:pt x="17" y="76"/>
                  </a:cubicBezTo>
                  <a:cubicBezTo>
                    <a:pt x="17" y="176"/>
                    <a:pt x="417" y="176"/>
                    <a:pt x="851" y="443"/>
                  </a:cubicBezTo>
                  <a:cubicBezTo>
                    <a:pt x="1233" y="665"/>
                    <a:pt x="1463" y="979"/>
                    <a:pt x="1541" y="979"/>
                  </a:cubicBezTo>
                  <a:cubicBezTo>
                    <a:pt x="1545" y="979"/>
                    <a:pt x="1548" y="978"/>
                    <a:pt x="1551" y="976"/>
                  </a:cubicBezTo>
                  <a:cubicBezTo>
                    <a:pt x="1618" y="943"/>
                    <a:pt x="1485" y="476"/>
                    <a:pt x="984" y="176"/>
                  </a:cubicBezTo>
                  <a:cubicBezTo>
                    <a:pt x="734" y="42"/>
                    <a:pt x="48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3069542" y="4234734"/>
              <a:ext cx="24094" cy="24796"/>
            </a:xfrm>
            <a:custGeom>
              <a:rect b="b" l="l" r="r" t="t"/>
              <a:pathLst>
                <a:path extrusionOk="0" h="1237" w="1202">
                  <a:moveTo>
                    <a:pt x="104" y="0"/>
                  </a:moveTo>
                  <a:cubicBezTo>
                    <a:pt x="40" y="0"/>
                    <a:pt x="0" y="14"/>
                    <a:pt x="0" y="33"/>
                  </a:cubicBezTo>
                  <a:cubicBezTo>
                    <a:pt x="0" y="100"/>
                    <a:pt x="367" y="234"/>
                    <a:pt x="634" y="567"/>
                  </a:cubicBezTo>
                  <a:cubicBezTo>
                    <a:pt x="922" y="886"/>
                    <a:pt x="1026" y="1236"/>
                    <a:pt x="1093" y="1236"/>
                  </a:cubicBezTo>
                  <a:cubicBezTo>
                    <a:pt x="1096" y="1236"/>
                    <a:pt x="1098" y="1236"/>
                    <a:pt x="1101" y="1234"/>
                  </a:cubicBezTo>
                  <a:cubicBezTo>
                    <a:pt x="1168" y="1234"/>
                    <a:pt x="1201" y="767"/>
                    <a:pt x="834" y="367"/>
                  </a:cubicBezTo>
                  <a:cubicBezTo>
                    <a:pt x="574" y="83"/>
                    <a:pt x="263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3036769" y="4250450"/>
              <a:ext cx="18081" cy="27762"/>
            </a:xfrm>
            <a:custGeom>
              <a:rect b="b" l="l" r="r" t="t"/>
              <a:pathLst>
                <a:path extrusionOk="0" h="1385" w="902">
                  <a:moveTo>
                    <a:pt x="76" y="1"/>
                  </a:moveTo>
                  <a:cubicBezTo>
                    <a:pt x="54" y="1"/>
                    <a:pt x="40" y="6"/>
                    <a:pt x="34" y="17"/>
                  </a:cubicBezTo>
                  <a:cubicBezTo>
                    <a:pt x="1" y="83"/>
                    <a:pt x="268" y="317"/>
                    <a:pt x="435" y="650"/>
                  </a:cubicBezTo>
                  <a:cubicBezTo>
                    <a:pt x="601" y="1017"/>
                    <a:pt x="668" y="1351"/>
                    <a:pt x="735" y="1384"/>
                  </a:cubicBezTo>
                  <a:cubicBezTo>
                    <a:pt x="835" y="1384"/>
                    <a:pt x="902" y="984"/>
                    <a:pt x="701" y="550"/>
                  </a:cubicBezTo>
                  <a:cubicBezTo>
                    <a:pt x="505" y="157"/>
                    <a:pt x="190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3104320" y="4173878"/>
              <a:ext cx="36121" cy="7156"/>
            </a:xfrm>
            <a:custGeom>
              <a:rect b="b" l="l" r="r" t="t"/>
              <a:pathLst>
                <a:path extrusionOk="0" h="357" w="1802">
                  <a:moveTo>
                    <a:pt x="934" y="1"/>
                  </a:moveTo>
                  <a:cubicBezTo>
                    <a:pt x="400" y="1"/>
                    <a:pt x="0" y="267"/>
                    <a:pt x="67" y="334"/>
                  </a:cubicBezTo>
                  <a:cubicBezTo>
                    <a:pt x="73" y="347"/>
                    <a:pt x="93" y="353"/>
                    <a:pt x="125" y="353"/>
                  </a:cubicBezTo>
                  <a:cubicBezTo>
                    <a:pt x="250" y="353"/>
                    <a:pt x="554" y="267"/>
                    <a:pt x="901" y="267"/>
                  </a:cubicBezTo>
                  <a:cubicBezTo>
                    <a:pt x="1255" y="293"/>
                    <a:pt x="1552" y="357"/>
                    <a:pt x="1689" y="357"/>
                  </a:cubicBezTo>
                  <a:cubicBezTo>
                    <a:pt x="1733" y="357"/>
                    <a:pt x="1760" y="350"/>
                    <a:pt x="1768" y="334"/>
                  </a:cubicBezTo>
                  <a:cubicBezTo>
                    <a:pt x="1801" y="267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3103639" y="4117551"/>
              <a:ext cx="50173" cy="29667"/>
            </a:xfrm>
            <a:custGeom>
              <a:rect b="b" l="l" r="r" t="t"/>
              <a:pathLst>
                <a:path extrusionOk="0" h="1480" w="2503">
                  <a:moveTo>
                    <a:pt x="2035" y="284"/>
                  </a:moveTo>
                  <a:cubicBezTo>
                    <a:pt x="2102" y="284"/>
                    <a:pt x="2152" y="292"/>
                    <a:pt x="2169" y="309"/>
                  </a:cubicBezTo>
                  <a:cubicBezTo>
                    <a:pt x="2236" y="375"/>
                    <a:pt x="2202" y="342"/>
                    <a:pt x="2169" y="409"/>
                  </a:cubicBezTo>
                  <a:cubicBezTo>
                    <a:pt x="2136" y="476"/>
                    <a:pt x="2069" y="509"/>
                    <a:pt x="2002" y="576"/>
                  </a:cubicBezTo>
                  <a:cubicBezTo>
                    <a:pt x="1869" y="676"/>
                    <a:pt x="1735" y="742"/>
                    <a:pt x="1568" y="842"/>
                  </a:cubicBezTo>
                  <a:cubicBezTo>
                    <a:pt x="1335" y="976"/>
                    <a:pt x="1068" y="1076"/>
                    <a:pt x="801" y="1176"/>
                  </a:cubicBezTo>
                  <a:cubicBezTo>
                    <a:pt x="595" y="1228"/>
                    <a:pt x="369" y="1279"/>
                    <a:pt x="169" y="1346"/>
                  </a:cubicBezTo>
                  <a:lnTo>
                    <a:pt x="169" y="1346"/>
                  </a:lnTo>
                  <a:cubicBezTo>
                    <a:pt x="265" y="1246"/>
                    <a:pt x="410" y="1099"/>
                    <a:pt x="601" y="943"/>
                  </a:cubicBezTo>
                  <a:cubicBezTo>
                    <a:pt x="835" y="742"/>
                    <a:pt x="1068" y="609"/>
                    <a:pt x="1335" y="476"/>
                  </a:cubicBezTo>
                  <a:cubicBezTo>
                    <a:pt x="1502" y="409"/>
                    <a:pt x="1635" y="375"/>
                    <a:pt x="1802" y="309"/>
                  </a:cubicBezTo>
                  <a:cubicBezTo>
                    <a:pt x="1885" y="292"/>
                    <a:pt x="1969" y="284"/>
                    <a:pt x="2035" y="284"/>
                  </a:cubicBezTo>
                  <a:close/>
                  <a:moveTo>
                    <a:pt x="2118" y="0"/>
                  </a:moveTo>
                  <a:cubicBezTo>
                    <a:pt x="2092" y="0"/>
                    <a:pt x="2064" y="3"/>
                    <a:pt x="2035" y="9"/>
                  </a:cubicBezTo>
                  <a:cubicBezTo>
                    <a:pt x="1935" y="9"/>
                    <a:pt x="1835" y="9"/>
                    <a:pt x="1735" y="42"/>
                  </a:cubicBezTo>
                  <a:cubicBezTo>
                    <a:pt x="1568" y="109"/>
                    <a:pt x="1402" y="175"/>
                    <a:pt x="1235" y="242"/>
                  </a:cubicBezTo>
                  <a:cubicBezTo>
                    <a:pt x="968" y="375"/>
                    <a:pt x="701" y="576"/>
                    <a:pt x="468" y="776"/>
                  </a:cubicBezTo>
                  <a:cubicBezTo>
                    <a:pt x="213" y="1031"/>
                    <a:pt x="87" y="1269"/>
                    <a:pt x="45" y="1391"/>
                  </a:cubicBezTo>
                  <a:lnTo>
                    <a:pt x="45" y="1391"/>
                  </a:lnTo>
                  <a:cubicBezTo>
                    <a:pt x="30" y="1397"/>
                    <a:pt x="15" y="1403"/>
                    <a:pt x="1" y="1410"/>
                  </a:cubicBezTo>
                  <a:cubicBezTo>
                    <a:pt x="13" y="1412"/>
                    <a:pt x="24" y="1415"/>
                    <a:pt x="36" y="1418"/>
                  </a:cubicBezTo>
                  <a:lnTo>
                    <a:pt x="36" y="1418"/>
                  </a:lnTo>
                  <a:cubicBezTo>
                    <a:pt x="26" y="1455"/>
                    <a:pt x="26" y="1476"/>
                    <a:pt x="34" y="1476"/>
                  </a:cubicBezTo>
                  <a:cubicBezTo>
                    <a:pt x="34" y="1478"/>
                    <a:pt x="35" y="1479"/>
                    <a:pt x="36" y="1479"/>
                  </a:cubicBezTo>
                  <a:cubicBezTo>
                    <a:pt x="42" y="1479"/>
                    <a:pt x="60" y="1461"/>
                    <a:pt x="91" y="1428"/>
                  </a:cubicBezTo>
                  <a:lnTo>
                    <a:pt x="91" y="1428"/>
                  </a:lnTo>
                  <a:cubicBezTo>
                    <a:pt x="165" y="1440"/>
                    <a:pt x="241" y="1446"/>
                    <a:pt x="317" y="1446"/>
                  </a:cubicBezTo>
                  <a:cubicBezTo>
                    <a:pt x="492" y="1446"/>
                    <a:pt x="670" y="1417"/>
                    <a:pt x="835" y="1376"/>
                  </a:cubicBezTo>
                  <a:cubicBezTo>
                    <a:pt x="1101" y="1309"/>
                    <a:pt x="1402" y="1209"/>
                    <a:pt x="1669" y="1076"/>
                  </a:cubicBezTo>
                  <a:cubicBezTo>
                    <a:pt x="1835" y="976"/>
                    <a:pt x="2002" y="909"/>
                    <a:pt x="2136" y="809"/>
                  </a:cubicBezTo>
                  <a:cubicBezTo>
                    <a:pt x="2236" y="742"/>
                    <a:pt x="2302" y="676"/>
                    <a:pt x="2402" y="576"/>
                  </a:cubicBezTo>
                  <a:cubicBezTo>
                    <a:pt x="2469" y="476"/>
                    <a:pt x="2502" y="309"/>
                    <a:pt x="2402" y="175"/>
                  </a:cubicBezTo>
                  <a:cubicBezTo>
                    <a:pt x="2347" y="65"/>
                    <a:pt x="2246" y="0"/>
                    <a:pt x="2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3082251" y="4095642"/>
              <a:ext cx="27422" cy="52177"/>
            </a:xfrm>
            <a:custGeom>
              <a:rect b="b" l="l" r="r" t="t"/>
              <a:pathLst>
                <a:path extrusionOk="0" h="2603" w="1368">
                  <a:moveTo>
                    <a:pt x="434" y="1"/>
                  </a:moveTo>
                  <a:cubicBezTo>
                    <a:pt x="267" y="1"/>
                    <a:pt x="134" y="101"/>
                    <a:pt x="100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5"/>
                    <a:pt x="0" y="901"/>
                    <a:pt x="34" y="1102"/>
                  </a:cubicBezTo>
                  <a:cubicBezTo>
                    <a:pt x="100" y="1402"/>
                    <a:pt x="234" y="1669"/>
                    <a:pt x="434" y="1935"/>
                  </a:cubicBezTo>
                  <a:cubicBezTo>
                    <a:pt x="729" y="2289"/>
                    <a:pt x="1023" y="2408"/>
                    <a:pt x="1088" y="2408"/>
                  </a:cubicBezTo>
                  <a:cubicBezTo>
                    <a:pt x="1097" y="2408"/>
                    <a:pt x="1101" y="2406"/>
                    <a:pt x="1101" y="2402"/>
                  </a:cubicBezTo>
                  <a:cubicBezTo>
                    <a:pt x="1134" y="2369"/>
                    <a:pt x="834" y="2202"/>
                    <a:pt x="601" y="1802"/>
                  </a:cubicBezTo>
                  <a:cubicBezTo>
                    <a:pt x="434" y="1569"/>
                    <a:pt x="334" y="1302"/>
                    <a:pt x="300" y="1035"/>
                  </a:cubicBezTo>
                  <a:cubicBezTo>
                    <a:pt x="267" y="868"/>
                    <a:pt x="267" y="735"/>
                    <a:pt x="300" y="568"/>
                  </a:cubicBezTo>
                  <a:cubicBezTo>
                    <a:pt x="300" y="388"/>
                    <a:pt x="354" y="262"/>
                    <a:pt x="413" y="262"/>
                  </a:cubicBezTo>
                  <a:cubicBezTo>
                    <a:pt x="420" y="262"/>
                    <a:pt x="427" y="264"/>
                    <a:pt x="434" y="268"/>
                  </a:cubicBezTo>
                  <a:cubicBezTo>
                    <a:pt x="501" y="268"/>
                    <a:pt x="667" y="368"/>
                    <a:pt x="734" y="501"/>
                  </a:cubicBezTo>
                  <a:cubicBezTo>
                    <a:pt x="834" y="668"/>
                    <a:pt x="901" y="801"/>
                    <a:pt x="968" y="968"/>
                  </a:cubicBezTo>
                  <a:cubicBezTo>
                    <a:pt x="1068" y="1235"/>
                    <a:pt x="1134" y="1502"/>
                    <a:pt x="1168" y="1802"/>
                  </a:cubicBezTo>
                  <a:cubicBezTo>
                    <a:pt x="1201" y="2302"/>
                    <a:pt x="1134" y="2603"/>
                    <a:pt x="1168" y="2603"/>
                  </a:cubicBezTo>
                  <a:cubicBezTo>
                    <a:pt x="1301" y="2369"/>
                    <a:pt x="1368" y="2069"/>
                    <a:pt x="1368" y="1802"/>
                  </a:cubicBezTo>
                  <a:cubicBezTo>
                    <a:pt x="1368" y="1502"/>
                    <a:pt x="1301" y="1202"/>
                    <a:pt x="1201" y="901"/>
                  </a:cubicBezTo>
                  <a:cubicBezTo>
                    <a:pt x="1134" y="735"/>
                    <a:pt x="1068" y="568"/>
                    <a:pt x="968" y="401"/>
                  </a:cubicBezTo>
                  <a:cubicBezTo>
                    <a:pt x="868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2478455" y="2387267"/>
              <a:ext cx="796388" cy="1810705"/>
            </a:xfrm>
            <a:custGeom>
              <a:rect b="b" l="l" r="r" t="t"/>
              <a:pathLst>
                <a:path extrusionOk="0" h="90332" w="39730">
                  <a:moveTo>
                    <a:pt x="24685" y="0"/>
                  </a:moveTo>
                  <a:lnTo>
                    <a:pt x="1" y="967"/>
                  </a:lnTo>
                  <a:lnTo>
                    <a:pt x="3870" y="90331"/>
                  </a:lnTo>
                  <a:lnTo>
                    <a:pt x="15045" y="90331"/>
                  </a:lnTo>
                  <a:lnTo>
                    <a:pt x="12143" y="10174"/>
                  </a:lnTo>
                  <a:lnTo>
                    <a:pt x="28154" y="89564"/>
                  </a:lnTo>
                  <a:lnTo>
                    <a:pt x="39729" y="87896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2917762" y="2164607"/>
              <a:ext cx="361752" cy="631879"/>
            </a:xfrm>
            <a:custGeom>
              <a:rect b="b" l="l" r="r" t="t"/>
              <a:pathLst>
                <a:path extrusionOk="0" h="31523" w="18047">
                  <a:moveTo>
                    <a:pt x="0" y="0"/>
                  </a:moveTo>
                  <a:lnTo>
                    <a:pt x="7706" y="25552"/>
                  </a:lnTo>
                  <a:cubicBezTo>
                    <a:pt x="7773" y="25885"/>
                    <a:pt x="7839" y="26286"/>
                    <a:pt x="7939" y="26786"/>
                  </a:cubicBezTo>
                  <a:cubicBezTo>
                    <a:pt x="8006" y="27186"/>
                    <a:pt x="8006" y="27620"/>
                    <a:pt x="7939" y="28020"/>
                  </a:cubicBezTo>
                  <a:cubicBezTo>
                    <a:pt x="7873" y="28554"/>
                    <a:pt x="7706" y="29021"/>
                    <a:pt x="7506" y="29521"/>
                  </a:cubicBezTo>
                  <a:cubicBezTo>
                    <a:pt x="7309" y="29859"/>
                    <a:pt x="7563" y="30267"/>
                    <a:pt x="7887" y="30267"/>
                  </a:cubicBezTo>
                  <a:cubicBezTo>
                    <a:pt x="7947" y="30267"/>
                    <a:pt x="8010" y="30253"/>
                    <a:pt x="8073" y="30222"/>
                  </a:cubicBezTo>
                  <a:cubicBezTo>
                    <a:pt x="8440" y="30055"/>
                    <a:pt x="9140" y="28954"/>
                    <a:pt x="9274" y="27420"/>
                  </a:cubicBezTo>
                  <a:cubicBezTo>
                    <a:pt x="9309" y="27014"/>
                    <a:pt x="9431" y="26855"/>
                    <a:pt x="9600" y="26855"/>
                  </a:cubicBezTo>
                  <a:cubicBezTo>
                    <a:pt x="10070" y="26855"/>
                    <a:pt x="10907" y="28081"/>
                    <a:pt x="11275" y="28621"/>
                  </a:cubicBezTo>
                  <a:cubicBezTo>
                    <a:pt x="11775" y="29321"/>
                    <a:pt x="13410" y="31489"/>
                    <a:pt x="13777" y="31523"/>
                  </a:cubicBezTo>
                  <a:cubicBezTo>
                    <a:pt x="14277" y="31523"/>
                    <a:pt x="14411" y="30989"/>
                    <a:pt x="13877" y="30288"/>
                  </a:cubicBezTo>
                  <a:cubicBezTo>
                    <a:pt x="13343" y="29588"/>
                    <a:pt x="11942" y="27386"/>
                    <a:pt x="12343" y="27120"/>
                  </a:cubicBezTo>
                  <a:cubicBezTo>
                    <a:pt x="12356" y="27110"/>
                    <a:pt x="12373" y="27106"/>
                    <a:pt x="12392" y="27106"/>
                  </a:cubicBezTo>
                  <a:cubicBezTo>
                    <a:pt x="12914" y="27106"/>
                    <a:pt x="15245" y="30555"/>
                    <a:pt x="15245" y="30555"/>
                  </a:cubicBezTo>
                  <a:cubicBezTo>
                    <a:pt x="15245" y="30555"/>
                    <a:pt x="15548" y="31239"/>
                    <a:pt x="15935" y="31239"/>
                  </a:cubicBezTo>
                  <a:cubicBezTo>
                    <a:pt x="15993" y="31239"/>
                    <a:pt x="16052" y="31224"/>
                    <a:pt x="16112" y="31189"/>
                  </a:cubicBezTo>
                  <a:cubicBezTo>
                    <a:pt x="16946" y="30689"/>
                    <a:pt x="13977" y="26953"/>
                    <a:pt x="13710" y="26586"/>
                  </a:cubicBezTo>
                  <a:cubicBezTo>
                    <a:pt x="13566" y="26417"/>
                    <a:pt x="13734" y="26214"/>
                    <a:pt x="13914" y="26214"/>
                  </a:cubicBezTo>
                  <a:cubicBezTo>
                    <a:pt x="13983" y="26214"/>
                    <a:pt x="14055" y="26245"/>
                    <a:pt x="14110" y="26319"/>
                  </a:cubicBezTo>
                  <a:cubicBezTo>
                    <a:pt x="14297" y="26568"/>
                    <a:pt x="16257" y="29637"/>
                    <a:pt x="17196" y="29637"/>
                  </a:cubicBezTo>
                  <a:cubicBezTo>
                    <a:pt x="17262" y="29637"/>
                    <a:pt x="17324" y="29621"/>
                    <a:pt x="17379" y="29588"/>
                  </a:cubicBezTo>
                  <a:cubicBezTo>
                    <a:pt x="18047" y="29221"/>
                    <a:pt x="14978" y="26486"/>
                    <a:pt x="14911" y="25518"/>
                  </a:cubicBezTo>
                  <a:cubicBezTo>
                    <a:pt x="14907" y="25393"/>
                    <a:pt x="14940" y="25339"/>
                    <a:pt x="15001" y="25339"/>
                  </a:cubicBezTo>
                  <a:cubicBezTo>
                    <a:pt x="15387" y="25339"/>
                    <a:pt x="16901" y="27454"/>
                    <a:pt x="17526" y="27454"/>
                  </a:cubicBezTo>
                  <a:cubicBezTo>
                    <a:pt x="17571" y="27454"/>
                    <a:pt x="17611" y="27443"/>
                    <a:pt x="17646" y="27420"/>
                  </a:cubicBezTo>
                  <a:cubicBezTo>
                    <a:pt x="17880" y="27286"/>
                    <a:pt x="18047" y="27153"/>
                    <a:pt x="16512" y="25452"/>
                  </a:cubicBezTo>
                  <a:cubicBezTo>
                    <a:pt x="15778" y="24618"/>
                    <a:pt x="12910" y="22083"/>
                    <a:pt x="12910" y="22083"/>
                  </a:cubicBezTo>
                  <a:lnTo>
                    <a:pt x="8006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2199629" y="1578872"/>
              <a:ext cx="915395" cy="849186"/>
            </a:xfrm>
            <a:custGeom>
              <a:rect b="b" l="l" r="r" t="t"/>
              <a:pathLst>
                <a:path extrusionOk="0" h="42364" w="45667">
                  <a:moveTo>
                    <a:pt x="26620" y="0"/>
                  </a:moveTo>
                  <a:lnTo>
                    <a:pt x="17013" y="2002"/>
                  </a:lnTo>
                  <a:cubicBezTo>
                    <a:pt x="16813" y="2068"/>
                    <a:pt x="11509" y="5237"/>
                    <a:pt x="11075" y="5904"/>
                  </a:cubicBezTo>
                  <a:cubicBezTo>
                    <a:pt x="11075" y="5904"/>
                    <a:pt x="9241" y="7239"/>
                    <a:pt x="8574" y="10775"/>
                  </a:cubicBezTo>
                  <a:cubicBezTo>
                    <a:pt x="7740" y="15011"/>
                    <a:pt x="5705" y="21682"/>
                    <a:pt x="5071" y="22116"/>
                  </a:cubicBezTo>
                  <a:cubicBezTo>
                    <a:pt x="4437" y="22583"/>
                    <a:pt x="1" y="24785"/>
                    <a:pt x="1" y="24785"/>
                  </a:cubicBezTo>
                  <a:lnTo>
                    <a:pt x="3804" y="32824"/>
                  </a:lnTo>
                  <a:cubicBezTo>
                    <a:pt x="3804" y="32824"/>
                    <a:pt x="9941" y="30956"/>
                    <a:pt x="13544" y="26986"/>
                  </a:cubicBezTo>
                  <a:lnTo>
                    <a:pt x="13677" y="42364"/>
                  </a:lnTo>
                  <a:lnTo>
                    <a:pt x="39329" y="41663"/>
                  </a:lnTo>
                  <a:lnTo>
                    <a:pt x="35926" y="29721"/>
                  </a:lnTo>
                  <a:lnTo>
                    <a:pt x="37761" y="35592"/>
                  </a:lnTo>
                  <a:lnTo>
                    <a:pt x="45667" y="34692"/>
                  </a:lnTo>
                  <a:cubicBezTo>
                    <a:pt x="45667" y="34692"/>
                    <a:pt x="41631" y="16579"/>
                    <a:pt x="40496" y="9807"/>
                  </a:cubicBezTo>
                  <a:cubicBezTo>
                    <a:pt x="40230" y="8373"/>
                    <a:pt x="39629" y="7039"/>
                    <a:pt x="38695" y="5904"/>
                  </a:cubicBezTo>
                  <a:cubicBezTo>
                    <a:pt x="37594" y="4637"/>
                    <a:pt x="36260" y="3569"/>
                    <a:pt x="34792" y="2735"/>
                  </a:cubicBezTo>
                  <a:cubicBezTo>
                    <a:pt x="31323" y="1001"/>
                    <a:pt x="26620" y="0"/>
                    <a:pt x="26620" y="0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2435659" y="1891073"/>
              <a:ext cx="14733" cy="34838"/>
            </a:xfrm>
            <a:custGeom>
              <a:rect b="b" l="l" r="r" t="t"/>
              <a:pathLst>
                <a:path extrusionOk="0" h="1738" w="735">
                  <a:moveTo>
                    <a:pt x="10" y="1"/>
                  </a:moveTo>
                  <a:cubicBezTo>
                    <a:pt x="7" y="1"/>
                    <a:pt x="4" y="2"/>
                    <a:pt x="1" y="3"/>
                  </a:cubicBezTo>
                  <a:cubicBezTo>
                    <a:pt x="34" y="303"/>
                    <a:pt x="101" y="603"/>
                    <a:pt x="268" y="904"/>
                  </a:cubicBezTo>
                  <a:cubicBezTo>
                    <a:pt x="468" y="1371"/>
                    <a:pt x="668" y="1738"/>
                    <a:pt x="735" y="1738"/>
                  </a:cubicBezTo>
                  <a:cubicBezTo>
                    <a:pt x="701" y="1404"/>
                    <a:pt x="601" y="1104"/>
                    <a:pt x="468" y="837"/>
                  </a:cubicBezTo>
                  <a:cubicBezTo>
                    <a:pt x="276" y="358"/>
                    <a:pt x="8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2446363" y="1896465"/>
              <a:ext cx="26099" cy="408577"/>
            </a:xfrm>
            <a:custGeom>
              <a:rect b="b" l="l" r="r" t="t"/>
              <a:pathLst>
                <a:path extrusionOk="0" h="20383" w="1302">
                  <a:moveTo>
                    <a:pt x="1" y="1"/>
                  </a:moveTo>
                  <a:cubicBezTo>
                    <a:pt x="1" y="68"/>
                    <a:pt x="1" y="134"/>
                    <a:pt x="1" y="201"/>
                  </a:cubicBezTo>
                  <a:cubicBezTo>
                    <a:pt x="1" y="368"/>
                    <a:pt x="34" y="568"/>
                    <a:pt x="67" y="801"/>
                  </a:cubicBezTo>
                  <a:cubicBezTo>
                    <a:pt x="101" y="1335"/>
                    <a:pt x="201" y="2069"/>
                    <a:pt x="267" y="2970"/>
                  </a:cubicBezTo>
                  <a:cubicBezTo>
                    <a:pt x="468" y="4804"/>
                    <a:pt x="668" y="7339"/>
                    <a:pt x="801" y="10175"/>
                  </a:cubicBezTo>
                  <a:cubicBezTo>
                    <a:pt x="968" y="12977"/>
                    <a:pt x="1035" y="15545"/>
                    <a:pt x="1135" y="17380"/>
                  </a:cubicBezTo>
                  <a:cubicBezTo>
                    <a:pt x="1168" y="18281"/>
                    <a:pt x="1201" y="19014"/>
                    <a:pt x="1235" y="19582"/>
                  </a:cubicBezTo>
                  <a:cubicBezTo>
                    <a:pt x="1268" y="19815"/>
                    <a:pt x="1268" y="20015"/>
                    <a:pt x="1268" y="20149"/>
                  </a:cubicBezTo>
                  <a:cubicBezTo>
                    <a:pt x="1268" y="20215"/>
                    <a:pt x="1268" y="20282"/>
                    <a:pt x="1268" y="20382"/>
                  </a:cubicBezTo>
                  <a:cubicBezTo>
                    <a:pt x="1302" y="20282"/>
                    <a:pt x="1302" y="20215"/>
                    <a:pt x="1302" y="20149"/>
                  </a:cubicBezTo>
                  <a:lnTo>
                    <a:pt x="1302" y="19548"/>
                  </a:lnTo>
                  <a:cubicBezTo>
                    <a:pt x="1302" y="19014"/>
                    <a:pt x="1302" y="18281"/>
                    <a:pt x="1302" y="17380"/>
                  </a:cubicBezTo>
                  <a:cubicBezTo>
                    <a:pt x="1235" y="15512"/>
                    <a:pt x="1201" y="12977"/>
                    <a:pt x="1035" y="10141"/>
                  </a:cubicBezTo>
                  <a:cubicBezTo>
                    <a:pt x="901" y="7339"/>
                    <a:pt x="668" y="4804"/>
                    <a:pt x="434" y="2936"/>
                  </a:cubicBezTo>
                  <a:cubicBezTo>
                    <a:pt x="334" y="2036"/>
                    <a:pt x="234" y="1302"/>
                    <a:pt x="134" y="768"/>
                  </a:cubicBezTo>
                  <a:cubicBezTo>
                    <a:pt x="101" y="535"/>
                    <a:pt x="67" y="368"/>
                    <a:pt x="34" y="201"/>
                  </a:cubicBezTo>
                  <a:cubicBezTo>
                    <a:pt x="34" y="134"/>
                    <a:pt x="34" y="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2877632" y="1864954"/>
              <a:ext cx="20085" cy="16938"/>
            </a:xfrm>
            <a:custGeom>
              <a:rect b="b" l="l" r="r" t="t"/>
              <a:pathLst>
                <a:path extrusionOk="0" h="845" w="1002">
                  <a:moveTo>
                    <a:pt x="952" y="0"/>
                  </a:moveTo>
                  <a:cubicBezTo>
                    <a:pt x="887" y="0"/>
                    <a:pt x="674" y="129"/>
                    <a:pt x="435" y="339"/>
                  </a:cubicBezTo>
                  <a:cubicBezTo>
                    <a:pt x="201" y="572"/>
                    <a:pt x="1" y="772"/>
                    <a:pt x="68" y="839"/>
                  </a:cubicBezTo>
                  <a:cubicBezTo>
                    <a:pt x="71" y="842"/>
                    <a:pt x="77" y="844"/>
                    <a:pt x="84" y="844"/>
                  </a:cubicBezTo>
                  <a:cubicBezTo>
                    <a:pt x="149" y="844"/>
                    <a:pt x="362" y="715"/>
                    <a:pt x="601" y="505"/>
                  </a:cubicBezTo>
                  <a:cubicBezTo>
                    <a:pt x="835" y="272"/>
                    <a:pt x="1002" y="72"/>
                    <a:pt x="968" y="5"/>
                  </a:cubicBezTo>
                  <a:cubicBezTo>
                    <a:pt x="965" y="2"/>
                    <a:pt x="959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2395549" y="1688659"/>
              <a:ext cx="576394" cy="47366"/>
            </a:xfrm>
            <a:custGeom>
              <a:rect b="b" l="l" r="r" t="t"/>
              <a:pathLst>
                <a:path extrusionOk="0" h="2363" w="28755">
                  <a:moveTo>
                    <a:pt x="26789" y="1"/>
                  </a:moveTo>
                  <a:cubicBezTo>
                    <a:pt x="26032" y="1"/>
                    <a:pt x="25275" y="63"/>
                    <a:pt x="24518" y="161"/>
                  </a:cubicBezTo>
                  <a:cubicBezTo>
                    <a:pt x="23217" y="294"/>
                    <a:pt x="21683" y="594"/>
                    <a:pt x="19981" y="928"/>
                  </a:cubicBezTo>
                  <a:cubicBezTo>
                    <a:pt x="18280" y="1228"/>
                    <a:pt x="16412" y="1528"/>
                    <a:pt x="14411" y="1762"/>
                  </a:cubicBezTo>
                  <a:cubicBezTo>
                    <a:pt x="12008" y="2023"/>
                    <a:pt x="9572" y="2166"/>
                    <a:pt x="7138" y="2166"/>
                  </a:cubicBezTo>
                  <a:cubicBezTo>
                    <a:pt x="6159" y="2166"/>
                    <a:pt x="5180" y="2143"/>
                    <a:pt x="4203" y="2095"/>
                  </a:cubicBezTo>
                  <a:cubicBezTo>
                    <a:pt x="2903" y="2062"/>
                    <a:pt x="1868" y="1962"/>
                    <a:pt x="1135" y="1928"/>
                  </a:cubicBezTo>
                  <a:lnTo>
                    <a:pt x="301" y="1862"/>
                  </a:lnTo>
                  <a:cubicBezTo>
                    <a:pt x="251" y="1845"/>
                    <a:pt x="201" y="1837"/>
                    <a:pt x="151" y="1837"/>
                  </a:cubicBezTo>
                  <a:cubicBezTo>
                    <a:pt x="101" y="1837"/>
                    <a:pt x="51" y="1845"/>
                    <a:pt x="0" y="1862"/>
                  </a:cubicBezTo>
                  <a:cubicBezTo>
                    <a:pt x="101" y="1862"/>
                    <a:pt x="201" y="1895"/>
                    <a:pt x="301" y="1895"/>
                  </a:cubicBezTo>
                  <a:lnTo>
                    <a:pt x="1135" y="1995"/>
                  </a:lnTo>
                  <a:cubicBezTo>
                    <a:pt x="1835" y="2095"/>
                    <a:pt x="2903" y="2195"/>
                    <a:pt x="4203" y="2262"/>
                  </a:cubicBezTo>
                  <a:cubicBezTo>
                    <a:pt x="5349" y="2329"/>
                    <a:pt x="6490" y="2362"/>
                    <a:pt x="7629" y="2362"/>
                  </a:cubicBezTo>
                  <a:cubicBezTo>
                    <a:pt x="9908" y="2362"/>
                    <a:pt x="12176" y="2229"/>
                    <a:pt x="14444" y="1962"/>
                  </a:cubicBezTo>
                  <a:cubicBezTo>
                    <a:pt x="16446" y="1762"/>
                    <a:pt x="18314" y="1461"/>
                    <a:pt x="20015" y="1128"/>
                  </a:cubicBezTo>
                  <a:cubicBezTo>
                    <a:pt x="21716" y="794"/>
                    <a:pt x="23250" y="494"/>
                    <a:pt x="24551" y="327"/>
                  </a:cubicBezTo>
                  <a:cubicBezTo>
                    <a:pt x="25380" y="217"/>
                    <a:pt x="26232" y="152"/>
                    <a:pt x="27088" y="152"/>
                  </a:cubicBezTo>
                  <a:cubicBezTo>
                    <a:pt x="27265" y="152"/>
                    <a:pt x="27443" y="155"/>
                    <a:pt x="27620" y="161"/>
                  </a:cubicBezTo>
                  <a:cubicBezTo>
                    <a:pt x="27987" y="161"/>
                    <a:pt x="28254" y="227"/>
                    <a:pt x="28454" y="227"/>
                  </a:cubicBezTo>
                  <a:lnTo>
                    <a:pt x="28754" y="227"/>
                  </a:lnTo>
                  <a:cubicBezTo>
                    <a:pt x="28654" y="194"/>
                    <a:pt x="28554" y="161"/>
                    <a:pt x="28454" y="127"/>
                  </a:cubicBezTo>
                  <a:cubicBezTo>
                    <a:pt x="28254" y="94"/>
                    <a:pt x="27987" y="60"/>
                    <a:pt x="27620" y="27"/>
                  </a:cubicBezTo>
                  <a:cubicBezTo>
                    <a:pt x="27343" y="9"/>
                    <a:pt x="27066" y="1"/>
                    <a:pt x="267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2378832" y="1808588"/>
              <a:ext cx="633222" cy="58451"/>
            </a:xfrm>
            <a:custGeom>
              <a:rect b="b" l="l" r="r" t="t"/>
              <a:pathLst>
                <a:path extrusionOk="0" h="2916" w="31590">
                  <a:moveTo>
                    <a:pt x="31466" y="0"/>
                  </a:moveTo>
                  <a:cubicBezTo>
                    <a:pt x="31390" y="0"/>
                    <a:pt x="31323" y="15"/>
                    <a:pt x="31256" y="15"/>
                  </a:cubicBezTo>
                  <a:lnTo>
                    <a:pt x="30322" y="215"/>
                  </a:lnTo>
                  <a:lnTo>
                    <a:pt x="26986" y="916"/>
                  </a:lnTo>
                  <a:cubicBezTo>
                    <a:pt x="23351" y="1716"/>
                    <a:pt x="19615" y="2283"/>
                    <a:pt x="15879" y="2584"/>
                  </a:cubicBezTo>
                  <a:cubicBezTo>
                    <a:pt x="14609" y="2652"/>
                    <a:pt x="13336" y="2685"/>
                    <a:pt x="12062" y="2685"/>
                  </a:cubicBezTo>
                  <a:cubicBezTo>
                    <a:pt x="9585" y="2685"/>
                    <a:pt x="7104" y="2559"/>
                    <a:pt x="4637" y="2317"/>
                  </a:cubicBezTo>
                  <a:cubicBezTo>
                    <a:pt x="3203" y="2183"/>
                    <a:pt x="2069" y="2050"/>
                    <a:pt x="1268" y="1983"/>
                  </a:cubicBezTo>
                  <a:lnTo>
                    <a:pt x="334" y="1883"/>
                  </a:lnTo>
                  <a:lnTo>
                    <a:pt x="1" y="1883"/>
                  </a:lnTo>
                  <a:cubicBezTo>
                    <a:pt x="134" y="1916"/>
                    <a:pt x="234" y="1916"/>
                    <a:pt x="334" y="1950"/>
                  </a:cubicBezTo>
                  <a:lnTo>
                    <a:pt x="1268" y="2083"/>
                  </a:lnTo>
                  <a:cubicBezTo>
                    <a:pt x="2035" y="2217"/>
                    <a:pt x="3203" y="2350"/>
                    <a:pt x="4637" y="2484"/>
                  </a:cubicBezTo>
                  <a:cubicBezTo>
                    <a:pt x="7150" y="2775"/>
                    <a:pt x="9678" y="2916"/>
                    <a:pt x="12211" y="2916"/>
                  </a:cubicBezTo>
                  <a:cubicBezTo>
                    <a:pt x="13444" y="2916"/>
                    <a:pt x="14678" y="2883"/>
                    <a:pt x="15912" y="2817"/>
                  </a:cubicBezTo>
                  <a:cubicBezTo>
                    <a:pt x="19648" y="2517"/>
                    <a:pt x="23351" y="1950"/>
                    <a:pt x="27020" y="1083"/>
                  </a:cubicBezTo>
                  <a:cubicBezTo>
                    <a:pt x="28454" y="782"/>
                    <a:pt x="29588" y="515"/>
                    <a:pt x="30356" y="315"/>
                  </a:cubicBezTo>
                  <a:lnTo>
                    <a:pt x="31256" y="82"/>
                  </a:lnTo>
                  <a:cubicBezTo>
                    <a:pt x="31356" y="82"/>
                    <a:pt x="31490" y="48"/>
                    <a:pt x="31590" y="15"/>
                  </a:cubicBezTo>
                  <a:cubicBezTo>
                    <a:pt x="31545" y="4"/>
                    <a:pt x="31505" y="0"/>
                    <a:pt x="31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2891683" y="1930582"/>
              <a:ext cx="145106" cy="14493"/>
            </a:xfrm>
            <a:custGeom>
              <a:rect b="b" l="l" r="r" t="t"/>
              <a:pathLst>
                <a:path extrusionOk="0" h="723" w="7239">
                  <a:moveTo>
                    <a:pt x="7239" y="0"/>
                  </a:moveTo>
                  <a:lnTo>
                    <a:pt x="7239" y="0"/>
                  </a:lnTo>
                  <a:cubicBezTo>
                    <a:pt x="6872" y="33"/>
                    <a:pt x="6505" y="67"/>
                    <a:pt x="6172" y="134"/>
                  </a:cubicBezTo>
                  <a:cubicBezTo>
                    <a:pt x="5504" y="234"/>
                    <a:pt x="4604" y="367"/>
                    <a:pt x="3603" y="434"/>
                  </a:cubicBezTo>
                  <a:cubicBezTo>
                    <a:pt x="2602" y="534"/>
                    <a:pt x="1702" y="567"/>
                    <a:pt x="1068" y="567"/>
                  </a:cubicBezTo>
                  <a:cubicBezTo>
                    <a:pt x="916" y="553"/>
                    <a:pt x="764" y="545"/>
                    <a:pt x="614" y="545"/>
                  </a:cubicBezTo>
                  <a:cubicBezTo>
                    <a:pt x="403" y="545"/>
                    <a:pt x="196" y="561"/>
                    <a:pt x="0" y="601"/>
                  </a:cubicBezTo>
                  <a:cubicBezTo>
                    <a:pt x="334" y="667"/>
                    <a:pt x="701" y="701"/>
                    <a:pt x="1068" y="701"/>
                  </a:cubicBezTo>
                  <a:cubicBezTo>
                    <a:pt x="1413" y="714"/>
                    <a:pt x="1764" y="722"/>
                    <a:pt x="2119" y="722"/>
                  </a:cubicBezTo>
                  <a:cubicBezTo>
                    <a:pt x="2620" y="722"/>
                    <a:pt x="3128" y="706"/>
                    <a:pt x="3636" y="667"/>
                  </a:cubicBezTo>
                  <a:cubicBezTo>
                    <a:pt x="4504" y="601"/>
                    <a:pt x="5338" y="467"/>
                    <a:pt x="6205" y="300"/>
                  </a:cubicBezTo>
                  <a:cubicBezTo>
                    <a:pt x="6538" y="234"/>
                    <a:pt x="6905" y="134"/>
                    <a:pt x="72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2459072" y="1998274"/>
              <a:ext cx="428622" cy="26099"/>
            </a:xfrm>
            <a:custGeom>
              <a:rect b="b" l="l" r="r" t="t"/>
              <a:pathLst>
                <a:path extrusionOk="0" h="1302" w="21383">
                  <a:moveTo>
                    <a:pt x="21282" y="0"/>
                  </a:moveTo>
                  <a:cubicBezTo>
                    <a:pt x="21249" y="0"/>
                    <a:pt x="21216" y="9"/>
                    <a:pt x="21182" y="26"/>
                  </a:cubicBezTo>
                  <a:lnTo>
                    <a:pt x="20548" y="92"/>
                  </a:lnTo>
                  <a:cubicBezTo>
                    <a:pt x="20015" y="159"/>
                    <a:pt x="19247" y="259"/>
                    <a:pt x="18280" y="392"/>
                  </a:cubicBezTo>
                  <a:cubicBezTo>
                    <a:pt x="16345" y="626"/>
                    <a:pt x="13677" y="893"/>
                    <a:pt x="10741" y="993"/>
                  </a:cubicBezTo>
                  <a:cubicBezTo>
                    <a:pt x="9257" y="1060"/>
                    <a:pt x="7848" y="1085"/>
                    <a:pt x="6563" y="1085"/>
                  </a:cubicBezTo>
                  <a:cubicBezTo>
                    <a:pt x="5279" y="1085"/>
                    <a:pt x="4120" y="1060"/>
                    <a:pt x="3136" y="1026"/>
                  </a:cubicBezTo>
                  <a:cubicBezTo>
                    <a:pt x="2169" y="993"/>
                    <a:pt x="1401" y="960"/>
                    <a:pt x="868" y="926"/>
                  </a:cubicBezTo>
                  <a:lnTo>
                    <a:pt x="0" y="926"/>
                  </a:lnTo>
                  <a:cubicBezTo>
                    <a:pt x="67" y="960"/>
                    <a:pt x="167" y="960"/>
                    <a:pt x="234" y="960"/>
                  </a:cubicBezTo>
                  <a:lnTo>
                    <a:pt x="868" y="1026"/>
                  </a:lnTo>
                  <a:cubicBezTo>
                    <a:pt x="1401" y="1093"/>
                    <a:pt x="2169" y="1160"/>
                    <a:pt x="3136" y="1193"/>
                  </a:cubicBezTo>
                  <a:cubicBezTo>
                    <a:pt x="4297" y="1253"/>
                    <a:pt x="5734" y="1301"/>
                    <a:pt x="7339" y="1301"/>
                  </a:cubicBezTo>
                  <a:cubicBezTo>
                    <a:pt x="8409" y="1301"/>
                    <a:pt x="9554" y="1280"/>
                    <a:pt x="10741" y="1226"/>
                  </a:cubicBezTo>
                  <a:cubicBezTo>
                    <a:pt x="13710" y="1093"/>
                    <a:pt x="16379" y="826"/>
                    <a:pt x="18280" y="559"/>
                  </a:cubicBezTo>
                  <a:cubicBezTo>
                    <a:pt x="19247" y="426"/>
                    <a:pt x="20048" y="292"/>
                    <a:pt x="20548" y="192"/>
                  </a:cubicBezTo>
                  <a:lnTo>
                    <a:pt x="21182" y="59"/>
                  </a:lnTo>
                  <a:cubicBezTo>
                    <a:pt x="21249" y="59"/>
                    <a:pt x="21316" y="59"/>
                    <a:pt x="21382" y="26"/>
                  </a:cubicBezTo>
                  <a:cubicBezTo>
                    <a:pt x="21349" y="9"/>
                    <a:pt x="21316" y="0"/>
                    <a:pt x="21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2907739" y="2053598"/>
              <a:ext cx="153124" cy="23673"/>
            </a:xfrm>
            <a:custGeom>
              <a:rect b="b" l="l" r="r" t="t"/>
              <a:pathLst>
                <a:path extrusionOk="0" h="1181" w="7639">
                  <a:moveTo>
                    <a:pt x="7639" y="1"/>
                  </a:moveTo>
                  <a:lnTo>
                    <a:pt x="7639" y="1"/>
                  </a:lnTo>
                  <a:cubicBezTo>
                    <a:pt x="7272" y="68"/>
                    <a:pt x="6872" y="168"/>
                    <a:pt x="6538" y="268"/>
                  </a:cubicBezTo>
                  <a:cubicBezTo>
                    <a:pt x="5637" y="501"/>
                    <a:pt x="4770" y="668"/>
                    <a:pt x="3869" y="801"/>
                  </a:cubicBezTo>
                  <a:cubicBezTo>
                    <a:pt x="2969" y="935"/>
                    <a:pt x="2068" y="1002"/>
                    <a:pt x="1134" y="1035"/>
                  </a:cubicBezTo>
                  <a:cubicBezTo>
                    <a:pt x="767" y="1035"/>
                    <a:pt x="400" y="1035"/>
                    <a:pt x="0" y="1068"/>
                  </a:cubicBezTo>
                  <a:cubicBezTo>
                    <a:pt x="300" y="1143"/>
                    <a:pt x="582" y="1181"/>
                    <a:pt x="858" y="1181"/>
                  </a:cubicBezTo>
                  <a:cubicBezTo>
                    <a:pt x="951" y="1181"/>
                    <a:pt x="1042" y="1177"/>
                    <a:pt x="1134" y="1168"/>
                  </a:cubicBezTo>
                  <a:cubicBezTo>
                    <a:pt x="1294" y="1174"/>
                    <a:pt x="1454" y="1177"/>
                    <a:pt x="1612" y="1177"/>
                  </a:cubicBezTo>
                  <a:cubicBezTo>
                    <a:pt x="2378" y="1177"/>
                    <a:pt x="3129" y="1112"/>
                    <a:pt x="3903" y="1002"/>
                  </a:cubicBezTo>
                  <a:cubicBezTo>
                    <a:pt x="4803" y="901"/>
                    <a:pt x="5704" y="701"/>
                    <a:pt x="6571" y="434"/>
                  </a:cubicBezTo>
                  <a:cubicBezTo>
                    <a:pt x="6938" y="334"/>
                    <a:pt x="7305" y="201"/>
                    <a:pt x="76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2930470" y="2169939"/>
              <a:ext cx="161823" cy="28384"/>
            </a:xfrm>
            <a:custGeom>
              <a:rect b="b" l="l" r="r" t="t"/>
              <a:pathLst>
                <a:path extrusionOk="0" h="1416" w="8073">
                  <a:moveTo>
                    <a:pt x="8073" y="1"/>
                  </a:moveTo>
                  <a:lnTo>
                    <a:pt x="8073" y="1"/>
                  </a:lnTo>
                  <a:cubicBezTo>
                    <a:pt x="7672" y="68"/>
                    <a:pt x="7272" y="168"/>
                    <a:pt x="6905" y="268"/>
                  </a:cubicBezTo>
                  <a:cubicBezTo>
                    <a:pt x="6171" y="468"/>
                    <a:pt x="5171" y="701"/>
                    <a:pt x="4070" y="902"/>
                  </a:cubicBezTo>
                  <a:cubicBezTo>
                    <a:pt x="2969" y="1068"/>
                    <a:pt x="1935" y="1202"/>
                    <a:pt x="1201" y="1235"/>
                  </a:cubicBezTo>
                  <a:cubicBezTo>
                    <a:pt x="801" y="1269"/>
                    <a:pt x="400" y="1302"/>
                    <a:pt x="0" y="1369"/>
                  </a:cubicBezTo>
                  <a:cubicBezTo>
                    <a:pt x="283" y="1392"/>
                    <a:pt x="566" y="1416"/>
                    <a:pt x="849" y="1416"/>
                  </a:cubicBezTo>
                  <a:cubicBezTo>
                    <a:pt x="967" y="1416"/>
                    <a:pt x="1084" y="1412"/>
                    <a:pt x="1201" y="1402"/>
                  </a:cubicBezTo>
                  <a:cubicBezTo>
                    <a:pt x="2168" y="1369"/>
                    <a:pt x="3136" y="1269"/>
                    <a:pt x="4103" y="1102"/>
                  </a:cubicBezTo>
                  <a:cubicBezTo>
                    <a:pt x="5070" y="935"/>
                    <a:pt x="6004" y="701"/>
                    <a:pt x="6938" y="435"/>
                  </a:cubicBezTo>
                  <a:cubicBezTo>
                    <a:pt x="7305" y="335"/>
                    <a:pt x="7706" y="168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474446" y="2174329"/>
              <a:ext cx="425275" cy="27742"/>
            </a:xfrm>
            <a:custGeom>
              <a:rect b="b" l="l" r="r" t="t"/>
              <a:pathLst>
                <a:path extrusionOk="0" h="1384" w="21216">
                  <a:moveTo>
                    <a:pt x="76" y="1"/>
                  </a:moveTo>
                  <a:cubicBezTo>
                    <a:pt x="49" y="1"/>
                    <a:pt x="23" y="4"/>
                    <a:pt x="1" y="15"/>
                  </a:cubicBezTo>
                  <a:cubicBezTo>
                    <a:pt x="67" y="15"/>
                    <a:pt x="134" y="49"/>
                    <a:pt x="201" y="82"/>
                  </a:cubicBezTo>
                  <a:lnTo>
                    <a:pt x="835" y="216"/>
                  </a:lnTo>
                  <a:cubicBezTo>
                    <a:pt x="1335" y="349"/>
                    <a:pt x="2102" y="516"/>
                    <a:pt x="3069" y="683"/>
                  </a:cubicBezTo>
                  <a:cubicBezTo>
                    <a:pt x="4003" y="883"/>
                    <a:pt x="5171" y="1050"/>
                    <a:pt x="6439" y="1150"/>
                  </a:cubicBezTo>
                  <a:cubicBezTo>
                    <a:pt x="7706" y="1283"/>
                    <a:pt x="9140" y="1383"/>
                    <a:pt x="10608" y="1383"/>
                  </a:cubicBezTo>
                  <a:cubicBezTo>
                    <a:pt x="12109" y="1383"/>
                    <a:pt x="13477" y="1316"/>
                    <a:pt x="14778" y="1183"/>
                  </a:cubicBezTo>
                  <a:cubicBezTo>
                    <a:pt x="16079" y="1050"/>
                    <a:pt x="17213" y="883"/>
                    <a:pt x="18147" y="716"/>
                  </a:cubicBezTo>
                  <a:cubicBezTo>
                    <a:pt x="19114" y="549"/>
                    <a:pt x="19881" y="382"/>
                    <a:pt x="20415" y="249"/>
                  </a:cubicBezTo>
                  <a:lnTo>
                    <a:pt x="21016" y="82"/>
                  </a:lnTo>
                  <a:cubicBezTo>
                    <a:pt x="21082" y="49"/>
                    <a:pt x="21149" y="49"/>
                    <a:pt x="21216" y="15"/>
                  </a:cubicBezTo>
                  <a:lnTo>
                    <a:pt x="21016" y="15"/>
                  </a:lnTo>
                  <a:lnTo>
                    <a:pt x="20415" y="149"/>
                  </a:lnTo>
                  <a:cubicBezTo>
                    <a:pt x="19881" y="282"/>
                    <a:pt x="19114" y="416"/>
                    <a:pt x="18147" y="549"/>
                  </a:cubicBezTo>
                  <a:cubicBezTo>
                    <a:pt x="17180" y="716"/>
                    <a:pt x="16079" y="883"/>
                    <a:pt x="14778" y="983"/>
                  </a:cubicBezTo>
                  <a:cubicBezTo>
                    <a:pt x="13651" y="1069"/>
                    <a:pt x="12450" y="1156"/>
                    <a:pt x="11194" y="1156"/>
                  </a:cubicBezTo>
                  <a:cubicBezTo>
                    <a:pt x="11000" y="1156"/>
                    <a:pt x="10805" y="1154"/>
                    <a:pt x="10608" y="1150"/>
                  </a:cubicBezTo>
                  <a:cubicBezTo>
                    <a:pt x="9140" y="1150"/>
                    <a:pt x="7739" y="1083"/>
                    <a:pt x="6472" y="983"/>
                  </a:cubicBezTo>
                  <a:cubicBezTo>
                    <a:pt x="5171" y="849"/>
                    <a:pt x="4037" y="716"/>
                    <a:pt x="3103" y="549"/>
                  </a:cubicBezTo>
                  <a:cubicBezTo>
                    <a:pt x="2135" y="382"/>
                    <a:pt x="1368" y="249"/>
                    <a:pt x="835" y="149"/>
                  </a:cubicBezTo>
                  <a:lnTo>
                    <a:pt x="234" y="15"/>
                  </a:lnTo>
                  <a:cubicBezTo>
                    <a:pt x="190" y="15"/>
                    <a:pt x="130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327356" y="1956139"/>
              <a:ext cx="123718" cy="9000"/>
            </a:xfrm>
            <a:custGeom>
              <a:rect b="b" l="l" r="r" t="t"/>
              <a:pathLst>
                <a:path extrusionOk="0" h="449" w="6172">
                  <a:moveTo>
                    <a:pt x="3031" y="118"/>
                  </a:moveTo>
                  <a:cubicBezTo>
                    <a:pt x="3029" y="118"/>
                    <a:pt x="3026" y="120"/>
                    <a:pt x="3021" y="126"/>
                  </a:cubicBezTo>
                  <a:lnTo>
                    <a:pt x="3036" y="126"/>
                  </a:lnTo>
                  <a:cubicBezTo>
                    <a:pt x="3036" y="126"/>
                    <a:pt x="3036" y="118"/>
                    <a:pt x="3031" y="118"/>
                  </a:cubicBezTo>
                  <a:close/>
                  <a:moveTo>
                    <a:pt x="5721" y="1"/>
                  </a:moveTo>
                  <a:cubicBezTo>
                    <a:pt x="5571" y="1"/>
                    <a:pt x="5421" y="9"/>
                    <a:pt x="5270" y="26"/>
                  </a:cubicBezTo>
                  <a:lnTo>
                    <a:pt x="4270" y="59"/>
                  </a:lnTo>
                  <a:lnTo>
                    <a:pt x="3703" y="93"/>
                  </a:lnTo>
                  <a:lnTo>
                    <a:pt x="3069" y="93"/>
                  </a:lnTo>
                  <a:cubicBezTo>
                    <a:pt x="3061" y="101"/>
                    <a:pt x="3063" y="103"/>
                    <a:pt x="3068" y="103"/>
                  </a:cubicBezTo>
                  <a:cubicBezTo>
                    <a:pt x="3073" y="103"/>
                    <a:pt x="3081" y="101"/>
                    <a:pt x="3086" y="101"/>
                  </a:cubicBezTo>
                  <a:cubicBezTo>
                    <a:pt x="3094" y="101"/>
                    <a:pt x="3086" y="109"/>
                    <a:pt x="3002" y="159"/>
                  </a:cubicBezTo>
                  <a:cubicBezTo>
                    <a:pt x="3011" y="143"/>
                    <a:pt x="3017" y="132"/>
                    <a:pt x="3021" y="126"/>
                  </a:cubicBezTo>
                  <a:lnTo>
                    <a:pt x="2468" y="126"/>
                  </a:lnTo>
                  <a:lnTo>
                    <a:pt x="1868" y="193"/>
                  </a:lnTo>
                  <a:lnTo>
                    <a:pt x="901" y="260"/>
                  </a:lnTo>
                  <a:cubicBezTo>
                    <a:pt x="600" y="293"/>
                    <a:pt x="300" y="326"/>
                    <a:pt x="0" y="393"/>
                  </a:cubicBezTo>
                  <a:cubicBezTo>
                    <a:pt x="176" y="432"/>
                    <a:pt x="363" y="448"/>
                    <a:pt x="549" y="448"/>
                  </a:cubicBezTo>
                  <a:cubicBezTo>
                    <a:pt x="680" y="448"/>
                    <a:pt x="810" y="440"/>
                    <a:pt x="934" y="426"/>
                  </a:cubicBezTo>
                  <a:lnTo>
                    <a:pt x="1935" y="393"/>
                  </a:lnTo>
                  <a:lnTo>
                    <a:pt x="2502" y="360"/>
                  </a:lnTo>
                  <a:lnTo>
                    <a:pt x="2835" y="326"/>
                  </a:lnTo>
                  <a:lnTo>
                    <a:pt x="3121" y="326"/>
                  </a:lnTo>
                  <a:cubicBezTo>
                    <a:pt x="3117" y="330"/>
                    <a:pt x="3116" y="331"/>
                    <a:pt x="3117" y="331"/>
                  </a:cubicBezTo>
                  <a:cubicBezTo>
                    <a:pt x="3118" y="331"/>
                    <a:pt x="3122" y="329"/>
                    <a:pt x="3126" y="326"/>
                  </a:cubicBezTo>
                  <a:lnTo>
                    <a:pt x="3136" y="326"/>
                  </a:lnTo>
                  <a:cubicBezTo>
                    <a:pt x="3136" y="326"/>
                    <a:pt x="3136" y="332"/>
                    <a:pt x="3140" y="332"/>
                  </a:cubicBezTo>
                  <a:cubicBezTo>
                    <a:pt x="3142" y="332"/>
                    <a:pt x="3145" y="330"/>
                    <a:pt x="3150" y="326"/>
                  </a:cubicBezTo>
                  <a:lnTo>
                    <a:pt x="3402" y="326"/>
                  </a:lnTo>
                  <a:lnTo>
                    <a:pt x="3703" y="293"/>
                  </a:lnTo>
                  <a:lnTo>
                    <a:pt x="4303" y="260"/>
                  </a:lnTo>
                  <a:cubicBezTo>
                    <a:pt x="4670" y="226"/>
                    <a:pt x="5004" y="193"/>
                    <a:pt x="5270" y="159"/>
                  </a:cubicBezTo>
                  <a:cubicBezTo>
                    <a:pt x="5571" y="159"/>
                    <a:pt x="5871" y="126"/>
                    <a:pt x="6171" y="26"/>
                  </a:cubicBezTo>
                  <a:cubicBezTo>
                    <a:pt x="6021" y="9"/>
                    <a:pt x="5871" y="1"/>
                    <a:pt x="57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303282" y="2020163"/>
              <a:ext cx="150458" cy="116401"/>
            </a:xfrm>
            <a:custGeom>
              <a:rect b="b" l="l" r="r" t="t"/>
              <a:pathLst>
                <a:path extrusionOk="0" h="5807" w="7506">
                  <a:moveTo>
                    <a:pt x="0" y="1"/>
                  </a:moveTo>
                  <a:lnTo>
                    <a:pt x="0" y="1"/>
                  </a:lnTo>
                  <a:cubicBezTo>
                    <a:pt x="400" y="268"/>
                    <a:pt x="801" y="501"/>
                    <a:pt x="1201" y="735"/>
                  </a:cubicBezTo>
                  <a:cubicBezTo>
                    <a:pt x="1935" y="1168"/>
                    <a:pt x="2936" y="1802"/>
                    <a:pt x="4003" y="2603"/>
                  </a:cubicBezTo>
                  <a:cubicBezTo>
                    <a:pt x="4937" y="3237"/>
                    <a:pt x="5771" y="3970"/>
                    <a:pt x="6572" y="4771"/>
                  </a:cubicBezTo>
                  <a:cubicBezTo>
                    <a:pt x="7150" y="5382"/>
                    <a:pt x="7450" y="5807"/>
                    <a:pt x="7501" y="5807"/>
                  </a:cubicBezTo>
                  <a:cubicBezTo>
                    <a:pt x="7503" y="5807"/>
                    <a:pt x="7504" y="5806"/>
                    <a:pt x="7506" y="5805"/>
                  </a:cubicBezTo>
                  <a:cubicBezTo>
                    <a:pt x="7472" y="5705"/>
                    <a:pt x="7405" y="5572"/>
                    <a:pt x="7339" y="5505"/>
                  </a:cubicBezTo>
                  <a:cubicBezTo>
                    <a:pt x="7139" y="5205"/>
                    <a:pt x="6905" y="4938"/>
                    <a:pt x="6672" y="4671"/>
                  </a:cubicBezTo>
                  <a:cubicBezTo>
                    <a:pt x="5904" y="3837"/>
                    <a:pt x="5070" y="3070"/>
                    <a:pt x="4136" y="2403"/>
                  </a:cubicBezTo>
                  <a:cubicBezTo>
                    <a:pt x="3236" y="1736"/>
                    <a:pt x="2268" y="1135"/>
                    <a:pt x="1268" y="601"/>
                  </a:cubicBezTo>
                  <a:cubicBezTo>
                    <a:pt x="901" y="401"/>
                    <a:pt x="567" y="234"/>
                    <a:pt x="367" y="134"/>
                  </a:cubicBezTo>
                  <a:cubicBezTo>
                    <a:pt x="1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2245112" y="2052275"/>
              <a:ext cx="94953" cy="158476"/>
            </a:xfrm>
            <a:custGeom>
              <a:rect b="b" l="l" r="r" t="t"/>
              <a:pathLst>
                <a:path extrusionOk="0" h="7906" w="4737">
                  <a:moveTo>
                    <a:pt x="0" y="0"/>
                  </a:moveTo>
                  <a:lnTo>
                    <a:pt x="0" y="0"/>
                  </a:lnTo>
                  <a:cubicBezTo>
                    <a:pt x="33" y="134"/>
                    <a:pt x="67" y="234"/>
                    <a:pt x="134" y="367"/>
                  </a:cubicBezTo>
                  <a:cubicBezTo>
                    <a:pt x="234" y="567"/>
                    <a:pt x="367" y="867"/>
                    <a:pt x="567" y="1234"/>
                  </a:cubicBezTo>
                  <a:cubicBezTo>
                    <a:pt x="967" y="1968"/>
                    <a:pt x="1568" y="2936"/>
                    <a:pt x="2268" y="4036"/>
                  </a:cubicBezTo>
                  <a:cubicBezTo>
                    <a:pt x="2969" y="5104"/>
                    <a:pt x="3603" y="6071"/>
                    <a:pt x="4036" y="6772"/>
                  </a:cubicBezTo>
                  <a:cubicBezTo>
                    <a:pt x="4236" y="7172"/>
                    <a:pt x="4503" y="7539"/>
                    <a:pt x="4737" y="7906"/>
                  </a:cubicBezTo>
                  <a:cubicBezTo>
                    <a:pt x="4703" y="7806"/>
                    <a:pt x="4670" y="7672"/>
                    <a:pt x="4603" y="7572"/>
                  </a:cubicBezTo>
                  <a:cubicBezTo>
                    <a:pt x="4537" y="7372"/>
                    <a:pt x="4370" y="7072"/>
                    <a:pt x="4170" y="6705"/>
                  </a:cubicBezTo>
                  <a:cubicBezTo>
                    <a:pt x="3769" y="5971"/>
                    <a:pt x="3136" y="5004"/>
                    <a:pt x="2469" y="3903"/>
                  </a:cubicBezTo>
                  <a:cubicBezTo>
                    <a:pt x="1768" y="2835"/>
                    <a:pt x="1134" y="1868"/>
                    <a:pt x="701" y="1168"/>
                  </a:cubicBezTo>
                  <a:cubicBezTo>
                    <a:pt x="500" y="767"/>
                    <a:pt x="267" y="367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2430989" y="1167689"/>
              <a:ext cx="307591" cy="526422"/>
            </a:xfrm>
            <a:custGeom>
              <a:rect b="b" l="l" r="r" t="t"/>
              <a:pathLst>
                <a:path extrusionOk="0" h="26262" w="15345">
                  <a:moveTo>
                    <a:pt x="7159" y="1"/>
                  </a:moveTo>
                  <a:cubicBezTo>
                    <a:pt x="6943" y="1"/>
                    <a:pt x="6725" y="11"/>
                    <a:pt x="6505" y="32"/>
                  </a:cubicBezTo>
                  <a:lnTo>
                    <a:pt x="6138" y="99"/>
                  </a:lnTo>
                  <a:cubicBezTo>
                    <a:pt x="2569" y="632"/>
                    <a:pt x="0" y="3835"/>
                    <a:pt x="267" y="7437"/>
                  </a:cubicBezTo>
                  <a:cubicBezTo>
                    <a:pt x="501" y="10806"/>
                    <a:pt x="801" y="14509"/>
                    <a:pt x="1101" y="16277"/>
                  </a:cubicBezTo>
                  <a:cubicBezTo>
                    <a:pt x="1702" y="19979"/>
                    <a:pt x="5471" y="19979"/>
                    <a:pt x="5471" y="19979"/>
                  </a:cubicBezTo>
                  <a:cubicBezTo>
                    <a:pt x="5471" y="19979"/>
                    <a:pt x="5638" y="21014"/>
                    <a:pt x="5838" y="22314"/>
                  </a:cubicBezTo>
                  <a:cubicBezTo>
                    <a:pt x="6220" y="24607"/>
                    <a:pt x="8183" y="26262"/>
                    <a:pt x="10479" y="26262"/>
                  </a:cubicBezTo>
                  <a:cubicBezTo>
                    <a:pt x="10588" y="26262"/>
                    <a:pt x="10698" y="26258"/>
                    <a:pt x="10808" y="26251"/>
                  </a:cubicBezTo>
                  <a:cubicBezTo>
                    <a:pt x="13410" y="26050"/>
                    <a:pt x="15345" y="23782"/>
                    <a:pt x="15145" y="21214"/>
                  </a:cubicBezTo>
                  <a:lnTo>
                    <a:pt x="14010" y="6470"/>
                  </a:lnTo>
                  <a:cubicBezTo>
                    <a:pt x="13759" y="2790"/>
                    <a:pt x="10720" y="1"/>
                    <a:pt x="71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477794" y="1346771"/>
              <a:ext cx="22090" cy="20887"/>
            </a:xfrm>
            <a:custGeom>
              <a:rect b="b" l="l" r="r" t="t"/>
              <a:pathLst>
                <a:path extrusionOk="0" h="1042" w="1102">
                  <a:moveTo>
                    <a:pt x="559" y="1"/>
                  </a:moveTo>
                  <a:cubicBezTo>
                    <a:pt x="540" y="1"/>
                    <a:pt x="520" y="2"/>
                    <a:pt x="501" y="4"/>
                  </a:cubicBezTo>
                  <a:cubicBezTo>
                    <a:pt x="201" y="38"/>
                    <a:pt x="0" y="271"/>
                    <a:pt x="0" y="571"/>
                  </a:cubicBezTo>
                  <a:cubicBezTo>
                    <a:pt x="62" y="850"/>
                    <a:pt x="267" y="1042"/>
                    <a:pt x="536" y="1042"/>
                  </a:cubicBezTo>
                  <a:cubicBezTo>
                    <a:pt x="557" y="1042"/>
                    <a:pt x="579" y="1041"/>
                    <a:pt x="601" y="1038"/>
                  </a:cubicBezTo>
                  <a:cubicBezTo>
                    <a:pt x="901" y="1005"/>
                    <a:pt x="1101" y="738"/>
                    <a:pt x="1068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457067" y="1335907"/>
              <a:ext cx="42816" cy="15014"/>
            </a:xfrm>
            <a:custGeom>
              <a:rect b="b" l="l" r="r" t="t"/>
              <a:pathLst>
                <a:path extrusionOk="0" h="749" w="2136">
                  <a:moveTo>
                    <a:pt x="1166" y="0"/>
                  </a:moveTo>
                  <a:cubicBezTo>
                    <a:pt x="1097" y="0"/>
                    <a:pt x="1031" y="5"/>
                    <a:pt x="968" y="13"/>
                  </a:cubicBezTo>
                  <a:cubicBezTo>
                    <a:pt x="667" y="79"/>
                    <a:pt x="367" y="213"/>
                    <a:pt x="167" y="413"/>
                  </a:cubicBezTo>
                  <a:cubicBezTo>
                    <a:pt x="34" y="580"/>
                    <a:pt x="0" y="713"/>
                    <a:pt x="0" y="746"/>
                  </a:cubicBezTo>
                  <a:cubicBezTo>
                    <a:pt x="5" y="748"/>
                    <a:pt x="10" y="749"/>
                    <a:pt x="16" y="749"/>
                  </a:cubicBezTo>
                  <a:cubicBezTo>
                    <a:pt x="132" y="749"/>
                    <a:pt x="461" y="441"/>
                    <a:pt x="1001" y="346"/>
                  </a:cubicBezTo>
                  <a:cubicBezTo>
                    <a:pt x="1089" y="336"/>
                    <a:pt x="1173" y="332"/>
                    <a:pt x="1253" y="332"/>
                  </a:cubicBezTo>
                  <a:cubicBezTo>
                    <a:pt x="1640" y="332"/>
                    <a:pt x="1926" y="427"/>
                    <a:pt x="2029" y="427"/>
                  </a:cubicBezTo>
                  <a:cubicBezTo>
                    <a:pt x="2050" y="427"/>
                    <a:pt x="2064" y="423"/>
                    <a:pt x="2068" y="413"/>
                  </a:cubicBezTo>
                  <a:cubicBezTo>
                    <a:pt x="2135" y="313"/>
                    <a:pt x="2035" y="246"/>
                    <a:pt x="1835" y="146"/>
                  </a:cubicBezTo>
                  <a:cubicBezTo>
                    <a:pt x="1631" y="44"/>
                    <a:pt x="1388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589465" y="1330054"/>
              <a:ext cx="22070" cy="20887"/>
            </a:xfrm>
            <a:custGeom>
              <a:rect b="b" l="l" r="r" t="t"/>
              <a:pathLst>
                <a:path extrusionOk="0" h="1042" w="1101">
                  <a:moveTo>
                    <a:pt x="559" y="1"/>
                  </a:moveTo>
                  <a:cubicBezTo>
                    <a:pt x="539" y="1"/>
                    <a:pt x="520" y="2"/>
                    <a:pt x="500" y="4"/>
                  </a:cubicBezTo>
                  <a:cubicBezTo>
                    <a:pt x="200" y="38"/>
                    <a:pt x="0" y="305"/>
                    <a:pt x="33" y="571"/>
                  </a:cubicBezTo>
                  <a:cubicBezTo>
                    <a:pt x="64" y="850"/>
                    <a:pt x="296" y="1042"/>
                    <a:pt x="542" y="1042"/>
                  </a:cubicBezTo>
                  <a:cubicBezTo>
                    <a:pt x="562" y="1042"/>
                    <a:pt x="581" y="1041"/>
                    <a:pt x="600" y="1038"/>
                  </a:cubicBezTo>
                  <a:cubicBezTo>
                    <a:pt x="901" y="1005"/>
                    <a:pt x="1101" y="772"/>
                    <a:pt x="1067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2568718" y="1321194"/>
              <a:ext cx="42816" cy="14472"/>
            </a:xfrm>
            <a:custGeom>
              <a:rect b="b" l="l" r="r" t="t"/>
              <a:pathLst>
                <a:path extrusionOk="0" h="722" w="2136">
                  <a:moveTo>
                    <a:pt x="1181" y="1"/>
                  </a:moveTo>
                  <a:cubicBezTo>
                    <a:pt x="1110" y="1"/>
                    <a:pt x="1039" y="5"/>
                    <a:pt x="968" y="13"/>
                  </a:cubicBezTo>
                  <a:cubicBezTo>
                    <a:pt x="668" y="46"/>
                    <a:pt x="401" y="179"/>
                    <a:pt x="168" y="413"/>
                  </a:cubicBezTo>
                  <a:cubicBezTo>
                    <a:pt x="34" y="546"/>
                    <a:pt x="1" y="713"/>
                    <a:pt x="34" y="713"/>
                  </a:cubicBezTo>
                  <a:cubicBezTo>
                    <a:pt x="40" y="719"/>
                    <a:pt x="47" y="721"/>
                    <a:pt x="56" y="721"/>
                  </a:cubicBezTo>
                  <a:cubicBezTo>
                    <a:pt x="158" y="721"/>
                    <a:pt x="482" y="407"/>
                    <a:pt x="1002" y="346"/>
                  </a:cubicBezTo>
                  <a:cubicBezTo>
                    <a:pt x="1110" y="328"/>
                    <a:pt x="1214" y="321"/>
                    <a:pt x="1310" y="321"/>
                  </a:cubicBezTo>
                  <a:cubicBezTo>
                    <a:pt x="1679" y="321"/>
                    <a:pt x="1950" y="425"/>
                    <a:pt x="2059" y="425"/>
                  </a:cubicBezTo>
                  <a:cubicBezTo>
                    <a:pt x="2079" y="425"/>
                    <a:pt x="2094" y="422"/>
                    <a:pt x="2102" y="413"/>
                  </a:cubicBezTo>
                  <a:cubicBezTo>
                    <a:pt x="2136" y="313"/>
                    <a:pt x="2036" y="246"/>
                    <a:pt x="1836" y="146"/>
                  </a:cubicBezTo>
                  <a:cubicBezTo>
                    <a:pt x="1632" y="44"/>
                    <a:pt x="1408" y="1"/>
                    <a:pt x="1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2509886" y="1330795"/>
              <a:ext cx="30769" cy="98321"/>
            </a:xfrm>
            <a:custGeom>
              <a:rect b="b" l="l" r="r" t="t"/>
              <a:pathLst>
                <a:path extrusionOk="0" h="4905" w="1535">
                  <a:moveTo>
                    <a:pt x="1101" y="1"/>
                  </a:moveTo>
                  <a:cubicBezTo>
                    <a:pt x="734" y="968"/>
                    <a:pt x="501" y="1969"/>
                    <a:pt x="334" y="2969"/>
                  </a:cubicBezTo>
                  <a:lnTo>
                    <a:pt x="67" y="4137"/>
                  </a:lnTo>
                  <a:cubicBezTo>
                    <a:pt x="1" y="4337"/>
                    <a:pt x="1" y="4537"/>
                    <a:pt x="67" y="4737"/>
                  </a:cubicBezTo>
                  <a:cubicBezTo>
                    <a:pt x="134" y="4804"/>
                    <a:pt x="234" y="4871"/>
                    <a:pt x="367" y="4904"/>
                  </a:cubicBezTo>
                  <a:lnTo>
                    <a:pt x="601" y="4904"/>
                  </a:lnTo>
                  <a:cubicBezTo>
                    <a:pt x="935" y="4904"/>
                    <a:pt x="1235" y="4837"/>
                    <a:pt x="1535" y="4771"/>
                  </a:cubicBezTo>
                  <a:cubicBezTo>
                    <a:pt x="1359" y="4732"/>
                    <a:pt x="1172" y="4715"/>
                    <a:pt x="986" y="4715"/>
                  </a:cubicBezTo>
                  <a:cubicBezTo>
                    <a:pt x="855" y="4715"/>
                    <a:pt x="725" y="4724"/>
                    <a:pt x="601" y="4737"/>
                  </a:cubicBezTo>
                  <a:cubicBezTo>
                    <a:pt x="468" y="4737"/>
                    <a:pt x="301" y="4737"/>
                    <a:pt x="267" y="4637"/>
                  </a:cubicBezTo>
                  <a:cubicBezTo>
                    <a:pt x="234" y="4471"/>
                    <a:pt x="234" y="4337"/>
                    <a:pt x="301" y="4204"/>
                  </a:cubicBezTo>
                  <a:lnTo>
                    <a:pt x="568" y="3036"/>
                  </a:lnTo>
                  <a:cubicBezTo>
                    <a:pt x="801" y="2035"/>
                    <a:pt x="1001" y="1035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2558696" y="1270620"/>
              <a:ext cx="54182" cy="13891"/>
            </a:xfrm>
            <a:custGeom>
              <a:rect b="b" l="l" r="r" t="t"/>
              <a:pathLst>
                <a:path extrusionOk="0" h="693" w="2703">
                  <a:moveTo>
                    <a:pt x="1335" y="1"/>
                  </a:moveTo>
                  <a:cubicBezTo>
                    <a:pt x="968" y="34"/>
                    <a:pt x="634" y="101"/>
                    <a:pt x="334" y="267"/>
                  </a:cubicBezTo>
                  <a:cubicBezTo>
                    <a:pt x="101" y="401"/>
                    <a:pt x="1" y="568"/>
                    <a:pt x="34" y="634"/>
                  </a:cubicBezTo>
                  <a:cubicBezTo>
                    <a:pt x="66" y="677"/>
                    <a:pt x="143" y="692"/>
                    <a:pt x="254" y="692"/>
                  </a:cubicBezTo>
                  <a:cubicBezTo>
                    <a:pt x="490" y="692"/>
                    <a:pt x="882" y="624"/>
                    <a:pt x="1335" y="601"/>
                  </a:cubicBezTo>
                  <a:cubicBezTo>
                    <a:pt x="1452" y="595"/>
                    <a:pt x="1565" y="594"/>
                    <a:pt x="1672" y="594"/>
                  </a:cubicBezTo>
                  <a:cubicBezTo>
                    <a:pt x="1888" y="594"/>
                    <a:pt x="2081" y="601"/>
                    <a:pt x="2240" y="601"/>
                  </a:cubicBezTo>
                  <a:cubicBezTo>
                    <a:pt x="2477" y="601"/>
                    <a:pt x="2636" y="584"/>
                    <a:pt x="2669" y="501"/>
                  </a:cubicBezTo>
                  <a:cubicBezTo>
                    <a:pt x="2703" y="434"/>
                    <a:pt x="2569" y="301"/>
                    <a:pt x="2336" y="201"/>
                  </a:cubicBezTo>
                  <a:cubicBezTo>
                    <a:pt x="2002" y="67"/>
                    <a:pt x="1668" y="1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2455063" y="1302051"/>
              <a:ext cx="40812" cy="15956"/>
            </a:xfrm>
            <a:custGeom>
              <a:rect b="b" l="l" r="r" t="t"/>
              <a:pathLst>
                <a:path extrusionOk="0" h="796" w="2036">
                  <a:moveTo>
                    <a:pt x="1204" y="0"/>
                  </a:moveTo>
                  <a:cubicBezTo>
                    <a:pt x="838" y="0"/>
                    <a:pt x="467" y="134"/>
                    <a:pt x="200" y="401"/>
                  </a:cubicBezTo>
                  <a:cubicBezTo>
                    <a:pt x="67" y="567"/>
                    <a:pt x="0" y="701"/>
                    <a:pt x="100" y="768"/>
                  </a:cubicBezTo>
                  <a:cubicBezTo>
                    <a:pt x="120" y="787"/>
                    <a:pt x="149" y="795"/>
                    <a:pt x="187" y="795"/>
                  </a:cubicBezTo>
                  <a:cubicBezTo>
                    <a:pt x="346" y="795"/>
                    <a:pt x="658" y="655"/>
                    <a:pt x="1034" y="601"/>
                  </a:cubicBezTo>
                  <a:cubicBezTo>
                    <a:pt x="1501" y="501"/>
                    <a:pt x="1935" y="534"/>
                    <a:pt x="2002" y="401"/>
                  </a:cubicBezTo>
                  <a:cubicBezTo>
                    <a:pt x="2035" y="334"/>
                    <a:pt x="1935" y="200"/>
                    <a:pt x="1735" y="100"/>
                  </a:cubicBezTo>
                  <a:cubicBezTo>
                    <a:pt x="1568" y="34"/>
                    <a:pt x="1386" y="0"/>
                    <a:pt x="1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2618871" y="1175988"/>
              <a:ext cx="106339" cy="208207"/>
            </a:xfrm>
            <a:custGeom>
              <a:rect b="b" l="l" r="r" t="t"/>
              <a:pathLst>
                <a:path extrusionOk="0" h="10387" w="5305">
                  <a:moveTo>
                    <a:pt x="2348" y="1"/>
                  </a:moveTo>
                  <a:cubicBezTo>
                    <a:pt x="2131" y="1"/>
                    <a:pt x="1922" y="53"/>
                    <a:pt x="1735" y="185"/>
                  </a:cubicBezTo>
                  <a:cubicBezTo>
                    <a:pt x="1168" y="552"/>
                    <a:pt x="534" y="1853"/>
                    <a:pt x="134" y="2420"/>
                  </a:cubicBezTo>
                  <a:lnTo>
                    <a:pt x="1" y="2620"/>
                  </a:lnTo>
                  <a:lnTo>
                    <a:pt x="34" y="2620"/>
                  </a:lnTo>
                  <a:cubicBezTo>
                    <a:pt x="701" y="2987"/>
                    <a:pt x="1168" y="3587"/>
                    <a:pt x="1402" y="4321"/>
                  </a:cubicBezTo>
                  <a:lnTo>
                    <a:pt x="1435" y="4388"/>
                  </a:lnTo>
                  <a:cubicBezTo>
                    <a:pt x="1735" y="5422"/>
                    <a:pt x="1869" y="6489"/>
                    <a:pt x="2169" y="7524"/>
                  </a:cubicBezTo>
                  <a:cubicBezTo>
                    <a:pt x="2436" y="8558"/>
                    <a:pt x="3036" y="9492"/>
                    <a:pt x="3904" y="10159"/>
                  </a:cubicBezTo>
                  <a:cubicBezTo>
                    <a:pt x="4107" y="10288"/>
                    <a:pt x="4381" y="10387"/>
                    <a:pt x="4620" y="10387"/>
                  </a:cubicBezTo>
                  <a:cubicBezTo>
                    <a:pt x="4813" y="10387"/>
                    <a:pt x="4982" y="10323"/>
                    <a:pt x="5071" y="10159"/>
                  </a:cubicBezTo>
                  <a:cubicBezTo>
                    <a:pt x="5138" y="9992"/>
                    <a:pt x="5171" y="9825"/>
                    <a:pt x="5138" y="9658"/>
                  </a:cubicBezTo>
                  <a:cubicBezTo>
                    <a:pt x="4938" y="7090"/>
                    <a:pt x="5305" y="4755"/>
                    <a:pt x="4871" y="2086"/>
                  </a:cubicBezTo>
                  <a:cubicBezTo>
                    <a:pt x="4771" y="1386"/>
                    <a:pt x="4304" y="752"/>
                    <a:pt x="3670" y="418"/>
                  </a:cubicBezTo>
                  <a:cubicBezTo>
                    <a:pt x="3267" y="217"/>
                    <a:pt x="2790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2691754" y="1328811"/>
              <a:ext cx="59554" cy="78977"/>
            </a:xfrm>
            <a:custGeom>
              <a:rect b="b" l="l" r="r" t="t"/>
              <a:pathLst>
                <a:path extrusionOk="0" h="3940" w="2971">
                  <a:moveTo>
                    <a:pt x="1163" y="0"/>
                  </a:moveTo>
                  <a:cubicBezTo>
                    <a:pt x="570" y="0"/>
                    <a:pt x="32" y="251"/>
                    <a:pt x="1" y="266"/>
                  </a:cubicBezTo>
                  <a:cubicBezTo>
                    <a:pt x="1" y="266"/>
                    <a:pt x="401" y="3836"/>
                    <a:pt x="401" y="3902"/>
                  </a:cubicBezTo>
                  <a:cubicBezTo>
                    <a:pt x="408" y="3917"/>
                    <a:pt x="537" y="3939"/>
                    <a:pt x="732" y="3939"/>
                  </a:cubicBezTo>
                  <a:cubicBezTo>
                    <a:pt x="1431" y="3939"/>
                    <a:pt x="2971" y="3650"/>
                    <a:pt x="2736" y="1667"/>
                  </a:cubicBezTo>
                  <a:cubicBezTo>
                    <a:pt x="2577" y="321"/>
                    <a:pt x="1834" y="0"/>
                    <a:pt x="11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2712481" y="1344847"/>
              <a:ext cx="23433" cy="45141"/>
            </a:xfrm>
            <a:custGeom>
              <a:rect b="b" l="l" r="r" t="t"/>
              <a:pathLst>
                <a:path extrusionOk="0" h="2252" w="1169">
                  <a:moveTo>
                    <a:pt x="334" y="0"/>
                  </a:moveTo>
                  <a:cubicBezTo>
                    <a:pt x="234" y="0"/>
                    <a:pt x="168" y="34"/>
                    <a:pt x="101" y="100"/>
                  </a:cubicBezTo>
                  <a:cubicBezTo>
                    <a:pt x="34" y="134"/>
                    <a:pt x="34" y="200"/>
                    <a:pt x="1" y="267"/>
                  </a:cubicBezTo>
                  <a:cubicBezTo>
                    <a:pt x="1" y="367"/>
                    <a:pt x="67" y="400"/>
                    <a:pt x="67" y="400"/>
                  </a:cubicBezTo>
                  <a:cubicBezTo>
                    <a:pt x="67" y="400"/>
                    <a:pt x="34" y="334"/>
                    <a:pt x="67" y="267"/>
                  </a:cubicBezTo>
                  <a:cubicBezTo>
                    <a:pt x="95" y="185"/>
                    <a:pt x="168" y="125"/>
                    <a:pt x="248" y="125"/>
                  </a:cubicBezTo>
                  <a:cubicBezTo>
                    <a:pt x="266" y="125"/>
                    <a:pt x="283" y="128"/>
                    <a:pt x="301" y="134"/>
                  </a:cubicBezTo>
                  <a:cubicBezTo>
                    <a:pt x="468" y="167"/>
                    <a:pt x="601" y="267"/>
                    <a:pt x="668" y="434"/>
                  </a:cubicBezTo>
                  <a:cubicBezTo>
                    <a:pt x="801" y="601"/>
                    <a:pt x="868" y="801"/>
                    <a:pt x="868" y="1034"/>
                  </a:cubicBezTo>
                  <a:cubicBezTo>
                    <a:pt x="935" y="1435"/>
                    <a:pt x="801" y="1835"/>
                    <a:pt x="501" y="2068"/>
                  </a:cubicBezTo>
                  <a:cubicBezTo>
                    <a:pt x="443" y="2107"/>
                    <a:pt x="372" y="2124"/>
                    <a:pt x="304" y="2124"/>
                  </a:cubicBezTo>
                  <a:cubicBezTo>
                    <a:pt x="256" y="2124"/>
                    <a:pt x="209" y="2115"/>
                    <a:pt x="168" y="2102"/>
                  </a:cubicBezTo>
                  <a:cubicBezTo>
                    <a:pt x="101" y="2068"/>
                    <a:pt x="34" y="2068"/>
                    <a:pt x="34" y="2068"/>
                  </a:cubicBezTo>
                  <a:lnTo>
                    <a:pt x="34" y="2068"/>
                  </a:lnTo>
                  <a:cubicBezTo>
                    <a:pt x="34" y="2068"/>
                    <a:pt x="34" y="2102"/>
                    <a:pt x="134" y="2202"/>
                  </a:cubicBezTo>
                  <a:cubicBezTo>
                    <a:pt x="201" y="2235"/>
                    <a:pt x="276" y="2252"/>
                    <a:pt x="351" y="2252"/>
                  </a:cubicBezTo>
                  <a:cubicBezTo>
                    <a:pt x="426" y="2252"/>
                    <a:pt x="501" y="2235"/>
                    <a:pt x="568" y="2202"/>
                  </a:cubicBezTo>
                  <a:cubicBezTo>
                    <a:pt x="968" y="1935"/>
                    <a:pt x="1168" y="1468"/>
                    <a:pt x="1068" y="1034"/>
                  </a:cubicBezTo>
                  <a:cubicBezTo>
                    <a:pt x="1035" y="767"/>
                    <a:pt x="968" y="534"/>
                    <a:pt x="835" y="334"/>
                  </a:cubicBezTo>
                  <a:cubicBezTo>
                    <a:pt x="735" y="134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2366805" y="1136118"/>
              <a:ext cx="299573" cy="165552"/>
            </a:xfrm>
            <a:custGeom>
              <a:rect b="b" l="l" r="r" t="t"/>
              <a:pathLst>
                <a:path extrusionOk="0" h="8259" w="14945">
                  <a:moveTo>
                    <a:pt x="11255" y="0"/>
                  </a:moveTo>
                  <a:cubicBezTo>
                    <a:pt x="10062" y="0"/>
                    <a:pt x="8740" y="741"/>
                    <a:pt x="7706" y="1273"/>
                  </a:cubicBezTo>
                  <a:cubicBezTo>
                    <a:pt x="6938" y="1674"/>
                    <a:pt x="6238" y="2141"/>
                    <a:pt x="5404" y="2241"/>
                  </a:cubicBezTo>
                  <a:cubicBezTo>
                    <a:pt x="4837" y="2241"/>
                    <a:pt x="4270" y="2207"/>
                    <a:pt x="3736" y="2074"/>
                  </a:cubicBezTo>
                  <a:cubicBezTo>
                    <a:pt x="3413" y="1993"/>
                    <a:pt x="3078" y="1949"/>
                    <a:pt x="2737" y="1949"/>
                  </a:cubicBezTo>
                  <a:cubicBezTo>
                    <a:pt x="2516" y="1949"/>
                    <a:pt x="2292" y="1968"/>
                    <a:pt x="2068" y="2007"/>
                  </a:cubicBezTo>
                  <a:cubicBezTo>
                    <a:pt x="1501" y="2074"/>
                    <a:pt x="1034" y="2508"/>
                    <a:pt x="867" y="3041"/>
                  </a:cubicBezTo>
                  <a:cubicBezTo>
                    <a:pt x="759" y="3504"/>
                    <a:pt x="1005" y="3966"/>
                    <a:pt x="1407" y="4139"/>
                  </a:cubicBezTo>
                  <a:lnTo>
                    <a:pt x="1407" y="4139"/>
                  </a:lnTo>
                  <a:cubicBezTo>
                    <a:pt x="1357" y="4133"/>
                    <a:pt x="1307" y="4130"/>
                    <a:pt x="1258" y="4130"/>
                  </a:cubicBezTo>
                  <a:cubicBezTo>
                    <a:pt x="586" y="4130"/>
                    <a:pt x="0" y="4663"/>
                    <a:pt x="0" y="5376"/>
                  </a:cubicBezTo>
                  <a:cubicBezTo>
                    <a:pt x="0" y="6090"/>
                    <a:pt x="545" y="6615"/>
                    <a:pt x="1186" y="6636"/>
                  </a:cubicBezTo>
                  <a:lnTo>
                    <a:pt x="1186" y="6636"/>
                  </a:lnTo>
                  <a:cubicBezTo>
                    <a:pt x="999" y="6796"/>
                    <a:pt x="878" y="7069"/>
                    <a:pt x="934" y="7311"/>
                  </a:cubicBezTo>
                  <a:cubicBezTo>
                    <a:pt x="1101" y="7745"/>
                    <a:pt x="1468" y="8078"/>
                    <a:pt x="1935" y="8145"/>
                  </a:cubicBezTo>
                  <a:cubicBezTo>
                    <a:pt x="2230" y="8223"/>
                    <a:pt x="2529" y="8258"/>
                    <a:pt x="2828" y="8258"/>
                  </a:cubicBezTo>
                  <a:cubicBezTo>
                    <a:pt x="3680" y="8258"/>
                    <a:pt x="4530" y="7973"/>
                    <a:pt x="5271" y="7578"/>
                  </a:cubicBezTo>
                  <a:cubicBezTo>
                    <a:pt x="6305" y="7044"/>
                    <a:pt x="7239" y="6344"/>
                    <a:pt x="8239" y="5777"/>
                  </a:cubicBezTo>
                  <a:cubicBezTo>
                    <a:pt x="9179" y="5261"/>
                    <a:pt x="10669" y="4415"/>
                    <a:pt x="11785" y="4415"/>
                  </a:cubicBezTo>
                  <a:cubicBezTo>
                    <a:pt x="11897" y="4415"/>
                    <a:pt x="12005" y="4424"/>
                    <a:pt x="12109" y="4442"/>
                  </a:cubicBezTo>
                  <a:cubicBezTo>
                    <a:pt x="12833" y="4587"/>
                    <a:pt x="13456" y="5260"/>
                    <a:pt x="13870" y="5260"/>
                  </a:cubicBezTo>
                  <a:cubicBezTo>
                    <a:pt x="13933" y="5260"/>
                    <a:pt x="13991" y="5245"/>
                    <a:pt x="14043" y="5209"/>
                  </a:cubicBezTo>
                  <a:cubicBezTo>
                    <a:pt x="14444" y="4909"/>
                    <a:pt x="14677" y="4442"/>
                    <a:pt x="14677" y="3942"/>
                  </a:cubicBezTo>
                  <a:cubicBezTo>
                    <a:pt x="14677" y="3475"/>
                    <a:pt x="14577" y="2975"/>
                    <a:pt x="14410" y="2541"/>
                  </a:cubicBezTo>
                  <a:lnTo>
                    <a:pt x="14477" y="2541"/>
                  </a:lnTo>
                  <a:cubicBezTo>
                    <a:pt x="14944" y="1440"/>
                    <a:pt x="13009" y="239"/>
                    <a:pt x="11708" y="39"/>
                  </a:cubicBezTo>
                  <a:cubicBezTo>
                    <a:pt x="11560" y="12"/>
                    <a:pt x="11408" y="0"/>
                    <a:pt x="1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2422971" y="1321434"/>
              <a:ext cx="282173" cy="268242"/>
            </a:xfrm>
            <a:custGeom>
              <a:rect b="b" l="l" r="r" t="t"/>
              <a:pathLst>
                <a:path extrusionOk="0" h="13382" w="14077">
                  <a:moveTo>
                    <a:pt x="11875" y="1"/>
                  </a:moveTo>
                  <a:cubicBezTo>
                    <a:pt x="11875" y="701"/>
                    <a:pt x="12576" y="2736"/>
                    <a:pt x="12342" y="3403"/>
                  </a:cubicBezTo>
                  <a:cubicBezTo>
                    <a:pt x="12142" y="4070"/>
                    <a:pt x="11675" y="4637"/>
                    <a:pt x="11041" y="4938"/>
                  </a:cubicBezTo>
                  <a:cubicBezTo>
                    <a:pt x="10746" y="5056"/>
                    <a:pt x="10439" y="5097"/>
                    <a:pt x="10127" y="5097"/>
                  </a:cubicBezTo>
                  <a:cubicBezTo>
                    <a:pt x="9407" y="5097"/>
                    <a:pt x="8655" y="4877"/>
                    <a:pt x="7933" y="4877"/>
                  </a:cubicBezTo>
                  <a:cubicBezTo>
                    <a:pt x="7732" y="4877"/>
                    <a:pt x="7534" y="4894"/>
                    <a:pt x="7339" y="4938"/>
                  </a:cubicBezTo>
                  <a:cubicBezTo>
                    <a:pt x="6017" y="5228"/>
                    <a:pt x="5038" y="6577"/>
                    <a:pt x="3739" y="6577"/>
                  </a:cubicBezTo>
                  <a:cubicBezTo>
                    <a:pt x="3694" y="6577"/>
                    <a:pt x="3649" y="6575"/>
                    <a:pt x="3603" y="6572"/>
                  </a:cubicBezTo>
                  <a:cubicBezTo>
                    <a:pt x="3202" y="6539"/>
                    <a:pt x="2802" y="6405"/>
                    <a:pt x="2435" y="6238"/>
                  </a:cubicBezTo>
                  <a:cubicBezTo>
                    <a:pt x="2035" y="6038"/>
                    <a:pt x="1635" y="5972"/>
                    <a:pt x="1234" y="5938"/>
                  </a:cubicBezTo>
                  <a:cubicBezTo>
                    <a:pt x="801" y="5972"/>
                    <a:pt x="334" y="6205"/>
                    <a:pt x="267" y="6605"/>
                  </a:cubicBezTo>
                  <a:cubicBezTo>
                    <a:pt x="200" y="6972"/>
                    <a:pt x="0" y="7539"/>
                    <a:pt x="634" y="7806"/>
                  </a:cubicBezTo>
                  <a:cubicBezTo>
                    <a:pt x="267" y="8240"/>
                    <a:pt x="200" y="8840"/>
                    <a:pt x="400" y="9374"/>
                  </a:cubicBezTo>
                  <a:cubicBezTo>
                    <a:pt x="601" y="10041"/>
                    <a:pt x="1168" y="10542"/>
                    <a:pt x="1868" y="10675"/>
                  </a:cubicBezTo>
                  <a:cubicBezTo>
                    <a:pt x="1868" y="11576"/>
                    <a:pt x="2669" y="12576"/>
                    <a:pt x="3503" y="12910"/>
                  </a:cubicBezTo>
                  <a:cubicBezTo>
                    <a:pt x="4280" y="13233"/>
                    <a:pt x="5167" y="13381"/>
                    <a:pt x="6067" y="13381"/>
                  </a:cubicBezTo>
                  <a:cubicBezTo>
                    <a:pt x="7214" y="13381"/>
                    <a:pt x="8383" y="13140"/>
                    <a:pt x="9373" y="12710"/>
                  </a:cubicBezTo>
                  <a:cubicBezTo>
                    <a:pt x="11008" y="11976"/>
                    <a:pt x="12242" y="10441"/>
                    <a:pt x="13143" y="8907"/>
                  </a:cubicBezTo>
                  <a:cubicBezTo>
                    <a:pt x="13777" y="7740"/>
                    <a:pt x="14077" y="6405"/>
                    <a:pt x="14043" y="5038"/>
                  </a:cubicBezTo>
                  <a:cubicBezTo>
                    <a:pt x="13977" y="3703"/>
                    <a:pt x="13777" y="2369"/>
                    <a:pt x="13476" y="1068"/>
                  </a:cubicBezTo>
                  <a:lnTo>
                    <a:pt x="118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527946" y="1495104"/>
              <a:ext cx="40130" cy="10223"/>
            </a:xfrm>
            <a:custGeom>
              <a:rect b="b" l="l" r="r" t="t"/>
              <a:pathLst>
                <a:path extrusionOk="0" h="510" w="2002">
                  <a:moveTo>
                    <a:pt x="1109" y="1"/>
                  </a:moveTo>
                  <a:cubicBezTo>
                    <a:pt x="1062" y="1"/>
                    <a:pt x="1015" y="4"/>
                    <a:pt x="968" y="10"/>
                  </a:cubicBezTo>
                  <a:cubicBezTo>
                    <a:pt x="701" y="10"/>
                    <a:pt x="434" y="110"/>
                    <a:pt x="234" y="276"/>
                  </a:cubicBezTo>
                  <a:cubicBezTo>
                    <a:pt x="67" y="376"/>
                    <a:pt x="0" y="477"/>
                    <a:pt x="0" y="510"/>
                  </a:cubicBezTo>
                  <a:cubicBezTo>
                    <a:pt x="0" y="510"/>
                    <a:pt x="100" y="443"/>
                    <a:pt x="267" y="343"/>
                  </a:cubicBezTo>
                  <a:cubicBezTo>
                    <a:pt x="501" y="210"/>
                    <a:pt x="734" y="143"/>
                    <a:pt x="968" y="110"/>
                  </a:cubicBezTo>
                  <a:cubicBezTo>
                    <a:pt x="1234" y="110"/>
                    <a:pt x="1468" y="143"/>
                    <a:pt x="1701" y="243"/>
                  </a:cubicBezTo>
                  <a:cubicBezTo>
                    <a:pt x="1865" y="298"/>
                    <a:pt x="1962" y="352"/>
                    <a:pt x="1992" y="352"/>
                  </a:cubicBezTo>
                  <a:cubicBezTo>
                    <a:pt x="1998" y="352"/>
                    <a:pt x="2002" y="349"/>
                    <a:pt x="2002" y="343"/>
                  </a:cubicBezTo>
                  <a:cubicBezTo>
                    <a:pt x="2002" y="343"/>
                    <a:pt x="1935" y="243"/>
                    <a:pt x="1735" y="143"/>
                  </a:cubicBezTo>
                  <a:cubicBezTo>
                    <a:pt x="1543" y="61"/>
                    <a:pt x="1328" y="1"/>
                    <a:pt x="11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2425015" y="1441143"/>
              <a:ext cx="210593" cy="150698"/>
            </a:xfrm>
            <a:custGeom>
              <a:rect b="b" l="l" r="r" t="t"/>
              <a:pathLst>
                <a:path extrusionOk="0" h="7518" w="10506">
                  <a:moveTo>
                    <a:pt x="995" y="0"/>
                  </a:moveTo>
                  <a:lnTo>
                    <a:pt x="995" y="0"/>
                  </a:lnTo>
                  <a:cubicBezTo>
                    <a:pt x="830" y="34"/>
                    <a:pt x="664" y="100"/>
                    <a:pt x="499" y="200"/>
                  </a:cubicBezTo>
                  <a:cubicBezTo>
                    <a:pt x="265" y="333"/>
                    <a:pt x="98" y="600"/>
                    <a:pt x="65" y="900"/>
                  </a:cubicBezTo>
                  <a:cubicBezTo>
                    <a:pt x="0" y="1255"/>
                    <a:pt x="155" y="1642"/>
                    <a:pt x="437" y="1878"/>
                  </a:cubicBezTo>
                  <a:lnTo>
                    <a:pt x="437" y="1878"/>
                  </a:lnTo>
                  <a:cubicBezTo>
                    <a:pt x="126" y="2371"/>
                    <a:pt x="37" y="2984"/>
                    <a:pt x="232" y="3502"/>
                  </a:cubicBezTo>
                  <a:cubicBezTo>
                    <a:pt x="265" y="3669"/>
                    <a:pt x="365" y="3802"/>
                    <a:pt x="465" y="3936"/>
                  </a:cubicBezTo>
                  <a:cubicBezTo>
                    <a:pt x="565" y="4069"/>
                    <a:pt x="665" y="4169"/>
                    <a:pt x="799" y="4303"/>
                  </a:cubicBezTo>
                  <a:cubicBezTo>
                    <a:pt x="1083" y="4524"/>
                    <a:pt x="1367" y="4655"/>
                    <a:pt x="1708" y="4725"/>
                  </a:cubicBezTo>
                  <a:lnTo>
                    <a:pt x="1708" y="4725"/>
                  </a:lnTo>
                  <a:cubicBezTo>
                    <a:pt x="1817" y="5403"/>
                    <a:pt x="2147" y="6015"/>
                    <a:pt x="2667" y="6438"/>
                  </a:cubicBezTo>
                  <a:cubicBezTo>
                    <a:pt x="3100" y="6804"/>
                    <a:pt x="3634" y="7071"/>
                    <a:pt x="4168" y="7238"/>
                  </a:cubicBezTo>
                  <a:cubicBezTo>
                    <a:pt x="4668" y="7405"/>
                    <a:pt x="5202" y="7505"/>
                    <a:pt x="5736" y="7505"/>
                  </a:cubicBezTo>
                  <a:cubicBezTo>
                    <a:pt x="5852" y="7513"/>
                    <a:pt x="5969" y="7517"/>
                    <a:pt x="6086" y="7517"/>
                  </a:cubicBezTo>
                  <a:cubicBezTo>
                    <a:pt x="6438" y="7517"/>
                    <a:pt x="6795" y="7480"/>
                    <a:pt x="7170" y="7405"/>
                  </a:cubicBezTo>
                  <a:cubicBezTo>
                    <a:pt x="7570" y="7338"/>
                    <a:pt x="7971" y="7238"/>
                    <a:pt x="8371" y="7105"/>
                  </a:cubicBezTo>
                  <a:cubicBezTo>
                    <a:pt x="8938" y="6938"/>
                    <a:pt x="9472" y="6671"/>
                    <a:pt x="10005" y="6371"/>
                  </a:cubicBezTo>
                  <a:cubicBezTo>
                    <a:pt x="10139" y="6304"/>
                    <a:pt x="10272" y="6204"/>
                    <a:pt x="10406" y="6104"/>
                  </a:cubicBezTo>
                  <a:lnTo>
                    <a:pt x="10506" y="6004"/>
                  </a:lnTo>
                  <a:cubicBezTo>
                    <a:pt x="10439" y="6004"/>
                    <a:pt x="10406" y="6037"/>
                    <a:pt x="10372" y="6071"/>
                  </a:cubicBezTo>
                  <a:cubicBezTo>
                    <a:pt x="10272" y="6137"/>
                    <a:pt x="10139" y="6237"/>
                    <a:pt x="9939" y="6337"/>
                  </a:cubicBezTo>
                  <a:cubicBezTo>
                    <a:pt x="9438" y="6638"/>
                    <a:pt x="8871" y="6871"/>
                    <a:pt x="8304" y="7038"/>
                  </a:cubicBezTo>
                  <a:cubicBezTo>
                    <a:pt x="7904" y="7171"/>
                    <a:pt x="7504" y="7271"/>
                    <a:pt x="7103" y="7338"/>
                  </a:cubicBezTo>
                  <a:cubicBezTo>
                    <a:pt x="6636" y="7405"/>
                    <a:pt x="6169" y="7405"/>
                    <a:pt x="5702" y="7405"/>
                  </a:cubicBezTo>
                  <a:cubicBezTo>
                    <a:pt x="5202" y="7372"/>
                    <a:pt x="4668" y="7271"/>
                    <a:pt x="4201" y="7138"/>
                  </a:cubicBezTo>
                  <a:cubicBezTo>
                    <a:pt x="3667" y="6971"/>
                    <a:pt x="3167" y="6704"/>
                    <a:pt x="2733" y="6337"/>
                  </a:cubicBezTo>
                  <a:cubicBezTo>
                    <a:pt x="2200" y="5937"/>
                    <a:pt x="1900" y="5337"/>
                    <a:pt x="1799" y="4670"/>
                  </a:cubicBezTo>
                  <a:lnTo>
                    <a:pt x="1799" y="4636"/>
                  </a:lnTo>
                  <a:lnTo>
                    <a:pt x="1766" y="4636"/>
                  </a:lnTo>
                  <a:cubicBezTo>
                    <a:pt x="1433" y="4570"/>
                    <a:pt x="1132" y="4403"/>
                    <a:pt x="865" y="4203"/>
                  </a:cubicBezTo>
                  <a:cubicBezTo>
                    <a:pt x="732" y="4103"/>
                    <a:pt x="632" y="4002"/>
                    <a:pt x="532" y="3869"/>
                  </a:cubicBezTo>
                  <a:cubicBezTo>
                    <a:pt x="432" y="3736"/>
                    <a:pt x="365" y="3602"/>
                    <a:pt x="298" y="3469"/>
                  </a:cubicBezTo>
                  <a:cubicBezTo>
                    <a:pt x="132" y="2935"/>
                    <a:pt x="198" y="2335"/>
                    <a:pt x="532" y="1868"/>
                  </a:cubicBezTo>
                  <a:lnTo>
                    <a:pt x="532" y="1834"/>
                  </a:lnTo>
                  <a:lnTo>
                    <a:pt x="499" y="1801"/>
                  </a:lnTo>
                  <a:cubicBezTo>
                    <a:pt x="232" y="1567"/>
                    <a:pt x="65" y="1234"/>
                    <a:pt x="132" y="867"/>
                  </a:cubicBezTo>
                  <a:cubicBezTo>
                    <a:pt x="165" y="600"/>
                    <a:pt x="298" y="367"/>
                    <a:pt x="532" y="200"/>
                  </a:cubicBezTo>
                  <a:cubicBezTo>
                    <a:pt x="664" y="100"/>
                    <a:pt x="830" y="34"/>
                    <a:pt x="9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2536486" y="1459043"/>
              <a:ext cx="30929" cy="24695"/>
            </a:xfrm>
            <a:custGeom>
              <a:rect b="b" l="l" r="r" t="t"/>
              <a:pathLst>
                <a:path extrusionOk="0" h="1232" w="1543">
                  <a:moveTo>
                    <a:pt x="1019" y="1"/>
                  </a:moveTo>
                  <a:cubicBezTo>
                    <a:pt x="862" y="1"/>
                    <a:pt x="707" y="60"/>
                    <a:pt x="575" y="174"/>
                  </a:cubicBezTo>
                  <a:lnTo>
                    <a:pt x="542" y="174"/>
                  </a:lnTo>
                  <a:cubicBezTo>
                    <a:pt x="0" y="483"/>
                    <a:pt x="635" y="1231"/>
                    <a:pt x="1105" y="1231"/>
                  </a:cubicBezTo>
                  <a:cubicBezTo>
                    <a:pt x="1243" y="1231"/>
                    <a:pt x="1366" y="1167"/>
                    <a:pt x="1442" y="1008"/>
                  </a:cubicBezTo>
                  <a:cubicBezTo>
                    <a:pt x="1509" y="875"/>
                    <a:pt x="1542" y="708"/>
                    <a:pt x="1542" y="574"/>
                  </a:cubicBezTo>
                  <a:cubicBezTo>
                    <a:pt x="1542" y="408"/>
                    <a:pt x="1476" y="241"/>
                    <a:pt x="1375" y="107"/>
                  </a:cubicBezTo>
                  <a:cubicBezTo>
                    <a:pt x="1260" y="35"/>
                    <a:pt x="1139" y="1"/>
                    <a:pt x="10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2540635" y="1456477"/>
              <a:ext cx="28785" cy="31611"/>
            </a:xfrm>
            <a:custGeom>
              <a:rect b="b" l="l" r="r" t="t"/>
              <a:pathLst>
                <a:path extrusionOk="0" h="1577" w="1436">
                  <a:moveTo>
                    <a:pt x="679" y="0"/>
                  </a:moveTo>
                  <a:cubicBezTo>
                    <a:pt x="610" y="0"/>
                    <a:pt x="539" y="12"/>
                    <a:pt x="468" y="35"/>
                  </a:cubicBezTo>
                  <a:cubicBezTo>
                    <a:pt x="168" y="135"/>
                    <a:pt x="1" y="235"/>
                    <a:pt x="1" y="269"/>
                  </a:cubicBezTo>
                  <a:cubicBezTo>
                    <a:pt x="7" y="275"/>
                    <a:pt x="19" y="278"/>
                    <a:pt x="35" y="278"/>
                  </a:cubicBezTo>
                  <a:cubicBezTo>
                    <a:pt x="103" y="278"/>
                    <a:pt x="258" y="229"/>
                    <a:pt x="501" y="202"/>
                  </a:cubicBezTo>
                  <a:cubicBezTo>
                    <a:pt x="546" y="193"/>
                    <a:pt x="588" y="189"/>
                    <a:pt x="630" y="189"/>
                  </a:cubicBezTo>
                  <a:cubicBezTo>
                    <a:pt x="742" y="189"/>
                    <a:pt x="846" y="220"/>
                    <a:pt x="968" y="269"/>
                  </a:cubicBezTo>
                  <a:cubicBezTo>
                    <a:pt x="1102" y="369"/>
                    <a:pt x="1202" y="536"/>
                    <a:pt x="1202" y="736"/>
                  </a:cubicBezTo>
                  <a:cubicBezTo>
                    <a:pt x="1168" y="902"/>
                    <a:pt x="1102" y="1103"/>
                    <a:pt x="968" y="1236"/>
                  </a:cubicBezTo>
                  <a:cubicBezTo>
                    <a:pt x="868" y="1336"/>
                    <a:pt x="701" y="1403"/>
                    <a:pt x="568" y="1436"/>
                  </a:cubicBezTo>
                  <a:cubicBezTo>
                    <a:pt x="301" y="1436"/>
                    <a:pt x="140" y="1331"/>
                    <a:pt x="107" y="1331"/>
                  </a:cubicBezTo>
                  <a:cubicBezTo>
                    <a:pt x="103" y="1331"/>
                    <a:pt x="101" y="1332"/>
                    <a:pt x="101" y="1336"/>
                  </a:cubicBezTo>
                  <a:cubicBezTo>
                    <a:pt x="68" y="1336"/>
                    <a:pt x="201" y="1536"/>
                    <a:pt x="535" y="1570"/>
                  </a:cubicBezTo>
                  <a:cubicBezTo>
                    <a:pt x="561" y="1574"/>
                    <a:pt x="587" y="1576"/>
                    <a:pt x="614" y="1576"/>
                  </a:cubicBezTo>
                  <a:cubicBezTo>
                    <a:pt x="787" y="1576"/>
                    <a:pt x="957" y="1485"/>
                    <a:pt x="1102" y="1369"/>
                  </a:cubicBezTo>
                  <a:cubicBezTo>
                    <a:pt x="1302" y="1203"/>
                    <a:pt x="1402" y="969"/>
                    <a:pt x="1402" y="736"/>
                  </a:cubicBezTo>
                  <a:cubicBezTo>
                    <a:pt x="1435" y="469"/>
                    <a:pt x="1269" y="202"/>
                    <a:pt x="1035" y="102"/>
                  </a:cubicBezTo>
                  <a:cubicBezTo>
                    <a:pt x="927" y="37"/>
                    <a:pt x="806" y="0"/>
                    <a:pt x="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2406253" y="1168571"/>
              <a:ext cx="234707" cy="104374"/>
            </a:xfrm>
            <a:custGeom>
              <a:rect b="b" l="l" r="r" t="t"/>
              <a:pathLst>
                <a:path extrusionOk="0" h="5207" w="11709">
                  <a:moveTo>
                    <a:pt x="9355" y="1"/>
                  </a:moveTo>
                  <a:cubicBezTo>
                    <a:pt x="8985" y="1"/>
                    <a:pt x="8625" y="102"/>
                    <a:pt x="8306" y="288"/>
                  </a:cubicBezTo>
                  <a:cubicBezTo>
                    <a:pt x="7839" y="555"/>
                    <a:pt x="7439" y="922"/>
                    <a:pt x="7105" y="1322"/>
                  </a:cubicBezTo>
                  <a:cubicBezTo>
                    <a:pt x="6405" y="2189"/>
                    <a:pt x="5971" y="3357"/>
                    <a:pt x="5037" y="4191"/>
                  </a:cubicBezTo>
                  <a:cubicBezTo>
                    <a:pt x="4406" y="4729"/>
                    <a:pt x="3610" y="5021"/>
                    <a:pt x="2800" y="5021"/>
                  </a:cubicBezTo>
                  <a:cubicBezTo>
                    <a:pt x="2455" y="5021"/>
                    <a:pt x="2107" y="4968"/>
                    <a:pt x="1768" y="4858"/>
                  </a:cubicBezTo>
                  <a:cubicBezTo>
                    <a:pt x="1301" y="4691"/>
                    <a:pt x="867" y="4391"/>
                    <a:pt x="534" y="4024"/>
                  </a:cubicBezTo>
                  <a:cubicBezTo>
                    <a:pt x="234" y="3691"/>
                    <a:pt x="134" y="3257"/>
                    <a:pt x="234" y="2823"/>
                  </a:cubicBezTo>
                  <a:cubicBezTo>
                    <a:pt x="367" y="2490"/>
                    <a:pt x="667" y="2256"/>
                    <a:pt x="1034" y="2256"/>
                  </a:cubicBezTo>
                  <a:cubicBezTo>
                    <a:pt x="1301" y="2256"/>
                    <a:pt x="1535" y="2423"/>
                    <a:pt x="1601" y="2690"/>
                  </a:cubicBezTo>
                  <a:cubicBezTo>
                    <a:pt x="1635" y="2823"/>
                    <a:pt x="1635" y="3023"/>
                    <a:pt x="1535" y="3157"/>
                  </a:cubicBezTo>
                  <a:cubicBezTo>
                    <a:pt x="1468" y="3257"/>
                    <a:pt x="1435" y="3324"/>
                    <a:pt x="1435" y="3324"/>
                  </a:cubicBezTo>
                  <a:cubicBezTo>
                    <a:pt x="1501" y="3290"/>
                    <a:pt x="1535" y="3257"/>
                    <a:pt x="1568" y="3190"/>
                  </a:cubicBezTo>
                  <a:cubicBezTo>
                    <a:pt x="1701" y="3023"/>
                    <a:pt x="1735" y="2823"/>
                    <a:pt x="1701" y="2656"/>
                  </a:cubicBezTo>
                  <a:cubicBezTo>
                    <a:pt x="1635" y="2356"/>
                    <a:pt x="1368" y="2123"/>
                    <a:pt x="1068" y="2123"/>
                  </a:cubicBezTo>
                  <a:cubicBezTo>
                    <a:pt x="1043" y="2121"/>
                    <a:pt x="1019" y="2120"/>
                    <a:pt x="995" y="2120"/>
                  </a:cubicBezTo>
                  <a:cubicBezTo>
                    <a:pt x="593" y="2120"/>
                    <a:pt x="260" y="2379"/>
                    <a:pt x="134" y="2757"/>
                  </a:cubicBezTo>
                  <a:cubicBezTo>
                    <a:pt x="0" y="3224"/>
                    <a:pt x="100" y="3724"/>
                    <a:pt x="400" y="4124"/>
                  </a:cubicBezTo>
                  <a:cubicBezTo>
                    <a:pt x="767" y="4524"/>
                    <a:pt x="1201" y="4825"/>
                    <a:pt x="1735" y="4991"/>
                  </a:cubicBezTo>
                  <a:cubicBezTo>
                    <a:pt x="2124" y="5136"/>
                    <a:pt x="2532" y="5206"/>
                    <a:pt x="2938" y="5206"/>
                  </a:cubicBezTo>
                  <a:cubicBezTo>
                    <a:pt x="3751" y="5206"/>
                    <a:pt x="4559" y="4925"/>
                    <a:pt x="5204" y="4391"/>
                  </a:cubicBezTo>
                  <a:cubicBezTo>
                    <a:pt x="6171" y="3490"/>
                    <a:pt x="6605" y="2290"/>
                    <a:pt x="7272" y="1456"/>
                  </a:cubicBezTo>
                  <a:cubicBezTo>
                    <a:pt x="7572" y="1055"/>
                    <a:pt x="7973" y="688"/>
                    <a:pt x="8406" y="455"/>
                  </a:cubicBezTo>
                  <a:cubicBezTo>
                    <a:pt x="8727" y="251"/>
                    <a:pt x="9099" y="148"/>
                    <a:pt x="9478" y="148"/>
                  </a:cubicBezTo>
                  <a:cubicBezTo>
                    <a:pt x="9532" y="148"/>
                    <a:pt x="9586" y="150"/>
                    <a:pt x="9640" y="155"/>
                  </a:cubicBezTo>
                  <a:cubicBezTo>
                    <a:pt x="10308" y="221"/>
                    <a:pt x="10908" y="522"/>
                    <a:pt x="11308" y="1022"/>
                  </a:cubicBezTo>
                  <a:cubicBezTo>
                    <a:pt x="11475" y="1222"/>
                    <a:pt x="11575" y="1422"/>
                    <a:pt x="11709" y="1656"/>
                  </a:cubicBezTo>
                  <a:cubicBezTo>
                    <a:pt x="11642" y="1389"/>
                    <a:pt x="11508" y="1189"/>
                    <a:pt x="11375" y="989"/>
                  </a:cubicBezTo>
                  <a:cubicBezTo>
                    <a:pt x="10941" y="422"/>
                    <a:pt x="10341" y="88"/>
                    <a:pt x="9640" y="21"/>
                  </a:cubicBezTo>
                  <a:cubicBezTo>
                    <a:pt x="9545" y="8"/>
                    <a:pt x="9450" y="1"/>
                    <a:pt x="93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2647635" y="1195331"/>
              <a:ext cx="69556" cy="52578"/>
            </a:xfrm>
            <a:custGeom>
              <a:rect b="b" l="l" r="r" t="t"/>
              <a:pathLst>
                <a:path extrusionOk="0" h="2623" w="3470">
                  <a:moveTo>
                    <a:pt x="1274" y="0"/>
                  </a:moveTo>
                  <a:cubicBezTo>
                    <a:pt x="1075" y="0"/>
                    <a:pt x="871" y="28"/>
                    <a:pt x="667" y="87"/>
                  </a:cubicBezTo>
                  <a:cubicBezTo>
                    <a:pt x="400" y="121"/>
                    <a:pt x="167" y="254"/>
                    <a:pt x="0" y="421"/>
                  </a:cubicBezTo>
                  <a:cubicBezTo>
                    <a:pt x="4" y="424"/>
                    <a:pt x="10" y="426"/>
                    <a:pt x="18" y="426"/>
                  </a:cubicBezTo>
                  <a:cubicBezTo>
                    <a:pt x="86" y="426"/>
                    <a:pt x="313" y="310"/>
                    <a:pt x="701" y="221"/>
                  </a:cubicBezTo>
                  <a:cubicBezTo>
                    <a:pt x="847" y="191"/>
                    <a:pt x="992" y="177"/>
                    <a:pt x="1135" y="177"/>
                  </a:cubicBezTo>
                  <a:cubicBezTo>
                    <a:pt x="2138" y="177"/>
                    <a:pt x="3036" y="867"/>
                    <a:pt x="3269" y="1889"/>
                  </a:cubicBezTo>
                  <a:cubicBezTo>
                    <a:pt x="3369" y="2322"/>
                    <a:pt x="3336" y="2622"/>
                    <a:pt x="3369" y="2622"/>
                  </a:cubicBezTo>
                  <a:cubicBezTo>
                    <a:pt x="3469" y="2356"/>
                    <a:pt x="3469" y="2122"/>
                    <a:pt x="3403" y="1855"/>
                  </a:cubicBezTo>
                  <a:cubicBezTo>
                    <a:pt x="3235" y="763"/>
                    <a:pt x="2315" y="0"/>
                    <a:pt x="1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2477132" y="2323744"/>
              <a:ext cx="484107" cy="16738"/>
            </a:xfrm>
            <a:custGeom>
              <a:rect b="b" l="l" r="r" t="t"/>
              <a:pathLst>
                <a:path extrusionOk="0" h="835" w="24151">
                  <a:moveTo>
                    <a:pt x="7372" y="0"/>
                  </a:moveTo>
                  <a:cubicBezTo>
                    <a:pt x="5938" y="33"/>
                    <a:pt x="4637" y="33"/>
                    <a:pt x="3536" y="100"/>
                  </a:cubicBezTo>
                  <a:cubicBezTo>
                    <a:pt x="3002" y="134"/>
                    <a:pt x="2502" y="200"/>
                    <a:pt x="2068" y="234"/>
                  </a:cubicBezTo>
                  <a:cubicBezTo>
                    <a:pt x="1635" y="267"/>
                    <a:pt x="1268" y="300"/>
                    <a:pt x="934" y="334"/>
                  </a:cubicBezTo>
                  <a:lnTo>
                    <a:pt x="234" y="434"/>
                  </a:lnTo>
                  <a:cubicBezTo>
                    <a:pt x="167" y="434"/>
                    <a:pt x="100" y="467"/>
                    <a:pt x="0" y="500"/>
                  </a:cubicBezTo>
                  <a:lnTo>
                    <a:pt x="267" y="500"/>
                  </a:lnTo>
                  <a:lnTo>
                    <a:pt x="967" y="434"/>
                  </a:lnTo>
                  <a:cubicBezTo>
                    <a:pt x="1268" y="400"/>
                    <a:pt x="1635" y="367"/>
                    <a:pt x="2068" y="334"/>
                  </a:cubicBezTo>
                  <a:cubicBezTo>
                    <a:pt x="2502" y="334"/>
                    <a:pt x="3002" y="267"/>
                    <a:pt x="3536" y="267"/>
                  </a:cubicBezTo>
                  <a:cubicBezTo>
                    <a:pt x="4314" y="243"/>
                    <a:pt x="5193" y="220"/>
                    <a:pt x="6148" y="220"/>
                  </a:cubicBezTo>
                  <a:cubicBezTo>
                    <a:pt x="6543" y="220"/>
                    <a:pt x="6952" y="224"/>
                    <a:pt x="7372" y="234"/>
                  </a:cubicBezTo>
                  <a:cubicBezTo>
                    <a:pt x="8806" y="234"/>
                    <a:pt x="10407" y="300"/>
                    <a:pt x="12075" y="367"/>
                  </a:cubicBezTo>
                  <a:cubicBezTo>
                    <a:pt x="15411" y="534"/>
                    <a:pt x="18447" y="734"/>
                    <a:pt x="20615" y="801"/>
                  </a:cubicBezTo>
                  <a:cubicBezTo>
                    <a:pt x="21716" y="834"/>
                    <a:pt x="22616" y="834"/>
                    <a:pt x="23217" y="834"/>
                  </a:cubicBezTo>
                  <a:lnTo>
                    <a:pt x="24151" y="834"/>
                  </a:lnTo>
                  <a:cubicBezTo>
                    <a:pt x="24084" y="801"/>
                    <a:pt x="24017" y="767"/>
                    <a:pt x="23917" y="767"/>
                  </a:cubicBezTo>
                  <a:lnTo>
                    <a:pt x="23217" y="734"/>
                  </a:lnTo>
                  <a:cubicBezTo>
                    <a:pt x="22616" y="701"/>
                    <a:pt x="21716" y="667"/>
                    <a:pt x="20648" y="634"/>
                  </a:cubicBezTo>
                  <a:lnTo>
                    <a:pt x="12109" y="134"/>
                  </a:lnTo>
                  <a:cubicBezTo>
                    <a:pt x="10407" y="67"/>
                    <a:pt x="8840" y="0"/>
                    <a:pt x="7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2889679" y="1869064"/>
              <a:ext cx="60195" cy="424613"/>
            </a:xfrm>
            <a:custGeom>
              <a:rect b="b" l="l" r="r" t="t"/>
              <a:pathLst>
                <a:path extrusionOk="0" h="21183" w="3003">
                  <a:moveTo>
                    <a:pt x="0" y="0"/>
                  </a:moveTo>
                  <a:cubicBezTo>
                    <a:pt x="0" y="67"/>
                    <a:pt x="0" y="134"/>
                    <a:pt x="0" y="200"/>
                  </a:cubicBezTo>
                  <a:lnTo>
                    <a:pt x="0" y="834"/>
                  </a:lnTo>
                  <a:cubicBezTo>
                    <a:pt x="34" y="1368"/>
                    <a:pt x="67" y="2168"/>
                    <a:pt x="134" y="3136"/>
                  </a:cubicBezTo>
                  <a:cubicBezTo>
                    <a:pt x="234" y="5071"/>
                    <a:pt x="401" y="7739"/>
                    <a:pt x="734" y="10708"/>
                  </a:cubicBezTo>
                  <a:cubicBezTo>
                    <a:pt x="1001" y="13210"/>
                    <a:pt x="1468" y="15711"/>
                    <a:pt x="2135" y="18147"/>
                  </a:cubicBezTo>
                  <a:cubicBezTo>
                    <a:pt x="2402" y="19081"/>
                    <a:pt x="2602" y="19848"/>
                    <a:pt x="2736" y="20381"/>
                  </a:cubicBezTo>
                  <a:cubicBezTo>
                    <a:pt x="2836" y="20615"/>
                    <a:pt x="2869" y="20815"/>
                    <a:pt x="2936" y="20949"/>
                  </a:cubicBezTo>
                  <a:cubicBezTo>
                    <a:pt x="2936" y="21049"/>
                    <a:pt x="2969" y="21115"/>
                    <a:pt x="3003" y="21182"/>
                  </a:cubicBezTo>
                  <a:cubicBezTo>
                    <a:pt x="3003" y="21082"/>
                    <a:pt x="3003" y="21015"/>
                    <a:pt x="2969" y="20949"/>
                  </a:cubicBezTo>
                  <a:cubicBezTo>
                    <a:pt x="2936" y="20782"/>
                    <a:pt x="2902" y="20582"/>
                    <a:pt x="2836" y="20348"/>
                  </a:cubicBezTo>
                  <a:cubicBezTo>
                    <a:pt x="2702" y="19781"/>
                    <a:pt x="2502" y="19014"/>
                    <a:pt x="2302" y="18113"/>
                  </a:cubicBezTo>
                  <a:cubicBezTo>
                    <a:pt x="1668" y="15678"/>
                    <a:pt x="1235" y="13176"/>
                    <a:pt x="968" y="10675"/>
                  </a:cubicBezTo>
                  <a:cubicBezTo>
                    <a:pt x="634" y="7739"/>
                    <a:pt x="434" y="5071"/>
                    <a:pt x="267" y="3136"/>
                  </a:cubicBezTo>
                  <a:cubicBezTo>
                    <a:pt x="201" y="2168"/>
                    <a:pt x="134" y="1401"/>
                    <a:pt x="100" y="834"/>
                  </a:cubicBezTo>
                  <a:cubicBezTo>
                    <a:pt x="67" y="601"/>
                    <a:pt x="34" y="367"/>
                    <a:pt x="34" y="200"/>
                  </a:cubicBezTo>
                  <a:cubicBezTo>
                    <a:pt x="34" y="134"/>
                    <a:pt x="3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690411" y="2424711"/>
              <a:ext cx="46164" cy="168518"/>
            </a:xfrm>
            <a:custGeom>
              <a:rect b="b" l="l" r="r" t="t"/>
              <a:pathLst>
                <a:path extrusionOk="0" h="8407" w="2303">
                  <a:moveTo>
                    <a:pt x="34" y="0"/>
                  </a:moveTo>
                  <a:lnTo>
                    <a:pt x="34" y="0"/>
                  </a:lnTo>
                  <a:cubicBezTo>
                    <a:pt x="1" y="434"/>
                    <a:pt x="1" y="901"/>
                    <a:pt x="68" y="1368"/>
                  </a:cubicBezTo>
                  <a:cubicBezTo>
                    <a:pt x="101" y="2235"/>
                    <a:pt x="201" y="3402"/>
                    <a:pt x="301" y="4703"/>
                  </a:cubicBezTo>
                  <a:cubicBezTo>
                    <a:pt x="368" y="5371"/>
                    <a:pt x="401" y="5971"/>
                    <a:pt x="468" y="6538"/>
                  </a:cubicBezTo>
                  <a:cubicBezTo>
                    <a:pt x="468" y="7072"/>
                    <a:pt x="668" y="7572"/>
                    <a:pt x="1002" y="7972"/>
                  </a:cubicBezTo>
                  <a:cubicBezTo>
                    <a:pt x="1235" y="8239"/>
                    <a:pt x="1569" y="8406"/>
                    <a:pt x="1936" y="8406"/>
                  </a:cubicBezTo>
                  <a:cubicBezTo>
                    <a:pt x="2169" y="8373"/>
                    <a:pt x="2303" y="8273"/>
                    <a:pt x="2303" y="8273"/>
                  </a:cubicBezTo>
                  <a:lnTo>
                    <a:pt x="2303" y="8273"/>
                  </a:lnTo>
                  <a:cubicBezTo>
                    <a:pt x="2169" y="8306"/>
                    <a:pt x="2069" y="8339"/>
                    <a:pt x="1936" y="8339"/>
                  </a:cubicBezTo>
                  <a:cubicBezTo>
                    <a:pt x="1602" y="8306"/>
                    <a:pt x="1302" y="8139"/>
                    <a:pt x="1102" y="7872"/>
                  </a:cubicBezTo>
                  <a:cubicBezTo>
                    <a:pt x="835" y="7472"/>
                    <a:pt x="668" y="7005"/>
                    <a:pt x="668" y="6538"/>
                  </a:cubicBezTo>
                  <a:cubicBezTo>
                    <a:pt x="601" y="5938"/>
                    <a:pt x="568" y="5337"/>
                    <a:pt x="501" y="4703"/>
                  </a:cubicBezTo>
                  <a:cubicBezTo>
                    <a:pt x="401" y="3402"/>
                    <a:pt x="301" y="2202"/>
                    <a:pt x="201" y="1368"/>
                  </a:cubicBezTo>
                  <a:cubicBezTo>
                    <a:pt x="201" y="901"/>
                    <a:pt x="134" y="434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2862257" y="2425373"/>
              <a:ext cx="131074" cy="87396"/>
            </a:xfrm>
            <a:custGeom>
              <a:rect b="b" l="l" r="r" t="t"/>
              <a:pathLst>
                <a:path extrusionOk="0" h="4360" w="6539">
                  <a:moveTo>
                    <a:pt x="1" y="0"/>
                  </a:moveTo>
                  <a:cubicBezTo>
                    <a:pt x="1" y="134"/>
                    <a:pt x="1" y="234"/>
                    <a:pt x="67" y="367"/>
                  </a:cubicBezTo>
                  <a:cubicBezTo>
                    <a:pt x="134" y="668"/>
                    <a:pt x="201" y="968"/>
                    <a:pt x="334" y="1268"/>
                  </a:cubicBezTo>
                  <a:cubicBezTo>
                    <a:pt x="735" y="2269"/>
                    <a:pt x="1402" y="3136"/>
                    <a:pt x="2302" y="3736"/>
                  </a:cubicBezTo>
                  <a:cubicBezTo>
                    <a:pt x="2949" y="4152"/>
                    <a:pt x="3676" y="4360"/>
                    <a:pt x="4416" y="4360"/>
                  </a:cubicBezTo>
                  <a:cubicBezTo>
                    <a:pt x="4745" y="4360"/>
                    <a:pt x="5076" y="4319"/>
                    <a:pt x="5405" y="4237"/>
                  </a:cubicBezTo>
                  <a:cubicBezTo>
                    <a:pt x="5705" y="4137"/>
                    <a:pt x="6005" y="4003"/>
                    <a:pt x="6272" y="3803"/>
                  </a:cubicBezTo>
                  <a:cubicBezTo>
                    <a:pt x="6472" y="3670"/>
                    <a:pt x="6539" y="3570"/>
                    <a:pt x="6539" y="3570"/>
                  </a:cubicBezTo>
                  <a:lnTo>
                    <a:pt x="6539" y="3570"/>
                  </a:lnTo>
                  <a:cubicBezTo>
                    <a:pt x="6172" y="3803"/>
                    <a:pt x="5772" y="3970"/>
                    <a:pt x="5371" y="4103"/>
                  </a:cubicBezTo>
                  <a:cubicBezTo>
                    <a:pt x="5107" y="4154"/>
                    <a:pt x="4843" y="4179"/>
                    <a:pt x="4581" y="4179"/>
                  </a:cubicBezTo>
                  <a:cubicBezTo>
                    <a:pt x="3818" y="4179"/>
                    <a:pt x="3073" y="3967"/>
                    <a:pt x="2402" y="3570"/>
                  </a:cubicBezTo>
                  <a:cubicBezTo>
                    <a:pt x="1569" y="2969"/>
                    <a:pt x="901" y="2169"/>
                    <a:pt x="468" y="1201"/>
                  </a:cubicBezTo>
                  <a:cubicBezTo>
                    <a:pt x="168" y="467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2723846" y="2429402"/>
              <a:ext cx="25437" cy="23513"/>
            </a:xfrm>
            <a:custGeom>
              <a:rect b="b" l="l" r="r" t="t"/>
              <a:pathLst>
                <a:path extrusionOk="0" h="1173" w="1269">
                  <a:moveTo>
                    <a:pt x="722" y="0"/>
                  </a:moveTo>
                  <a:cubicBezTo>
                    <a:pt x="668" y="0"/>
                    <a:pt x="635" y="19"/>
                    <a:pt x="635" y="33"/>
                  </a:cubicBezTo>
                  <a:cubicBezTo>
                    <a:pt x="601" y="66"/>
                    <a:pt x="801" y="66"/>
                    <a:pt x="968" y="300"/>
                  </a:cubicBezTo>
                  <a:cubicBezTo>
                    <a:pt x="1068" y="400"/>
                    <a:pt x="1068" y="567"/>
                    <a:pt x="1035" y="700"/>
                  </a:cubicBezTo>
                  <a:cubicBezTo>
                    <a:pt x="963" y="880"/>
                    <a:pt x="804" y="973"/>
                    <a:pt x="641" y="973"/>
                  </a:cubicBezTo>
                  <a:cubicBezTo>
                    <a:pt x="502" y="973"/>
                    <a:pt x="360" y="905"/>
                    <a:pt x="268" y="767"/>
                  </a:cubicBezTo>
                  <a:cubicBezTo>
                    <a:pt x="201" y="633"/>
                    <a:pt x="201" y="500"/>
                    <a:pt x="268" y="366"/>
                  </a:cubicBezTo>
                  <a:cubicBezTo>
                    <a:pt x="368" y="133"/>
                    <a:pt x="568" y="100"/>
                    <a:pt x="568" y="66"/>
                  </a:cubicBezTo>
                  <a:cubicBezTo>
                    <a:pt x="568" y="55"/>
                    <a:pt x="542" y="44"/>
                    <a:pt x="500" y="44"/>
                  </a:cubicBezTo>
                  <a:cubicBezTo>
                    <a:pt x="416" y="44"/>
                    <a:pt x="268" y="89"/>
                    <a:pt x="134" y="266"/>
                  </a:cubicBezTo>
                  <a:cubicBezTo>
                    <a:pt x="34" y="433"/>
                    <a:pt x="1" y="667"/>
                    <a:pt x="101" y="833"/>
                  </a:cubicBezTo>
                  <a:cubicBezTo>
                    <a:pt x="191" y="1043"/>
                    <a:pt x="415" y="1172"/>
                    <a:pt x="629" y="1172"/>
                  </a:cubicBezTo>
                  <a:cubicBezTo>
                    <a:pt x="653" y="1172"/>
                    <a:pt x="677" y="1170"/>
                    <a:pt x="701" y="1167"/>
                  </a:cubicBezTo>
                  <a:cubicBezTo>
                    <a:pt x="968" y="1167"/>
                    <a:pt x="1168" y="967"/>
                    <a:pt x="1235" y="733"/>
                  </a:cubicBezTo>
                  <a:cubicBezTo>
                    <a:pt x="1268" y="533"/>
                    <a:pt x="1202" y="333"/>
                    <a:pt x="1068" y="200"/>
                  </a:cubicBezTo>
                  <a:cubicBezTo>
                    <a:pt x="930" y="41"/>
                    <a:pt x="803" y="0"/>
                    <a:pt x="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2490502" y="2427377"/>
              <a:ext cx="69556" cy="114357"/>
            </a:xfrm>
            <a:custGeom>
              <a:rect b="b" l="l" r="r" t="t"/>
              <a:pathLst>
                <a:path extrusionOk="0" h="5705" w="3470">
                  <a:moveTo>
                    <a:pt x="3102" y="0"/>
                  </a:moveTo>
                  <a:cubicBezTo>
                    <a:pt x="3036" y="0"/>
                    <a:pt x="3169" y="367"/>
                    <a:pt x="3169" y="1035"/>
                  </a:cubicBezTo>
                  <a:cubicBezTo>
                    <a:pt x="3236" y="2736"/>
                    <a:pt x="2369" y="4337"/>
                    <a:pt x="934" y="5204"/>
                  </a:cubicBezTo>
                  <a:cubicBezTo>
                    <a:pt x="400" y="5538"/>
                    <a:pt x="0" y="5671"/>
                    <a:pt x="0" y="5705"/>
                  </a:cubicBezTo>
                  <a:cubicBezTo>
                    <a:pt x="367" y="5671"/>
                    <a:pt x="701" y="5538"/>
                    <a:pt x="1001" y="5338"/>
                  </a:cubicBezTo>
                  <a:cubicBezTo>
                    <a:pt x="2569" y="4504"/>
                    <a:pt x="3469" y="2802"/>
                    <a:pt x="3336" y="1035"/>
                  </a:cubicBezTo>
                  <a:cubicBezTo>
                    <a:pt x="3336" y="668"/>
                    <a:pt x="3236" y="301"/>
                    <a:pt x="3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2334693" y="1509998"/>
              <a:ext cx="67572" cy="43478"/>
            </a:xfrm>
            <a:custGeom>
              <a:rect b="b" l="l" r="r" t="t"/>
              <a:pathLst>
                <a:path extrusionOk="0" h="2169" w="3371">
                  <a:moveTo>
                    <a:pt x="1" y="0"/>
                  </a:moveTo>
                  <a:cubicBezTo>
                    <a:pt x="468" y="434"/>
                    <a:pt x="1035" y="834"/>
                    <a:pt x="1602" y="1168"/>
                  </a:cubicBezTo>
                  <a:cubicBezTo>
                    <a:pt x="2169" y="1568"/>
                    <a:pt x="2736" y="1902"/>
                    <a:pt x="3370" y="2169"/>
                  </a:cubicBezTo>
                  <a:cubicBezTo>
                    <a:pt x="2303" y="1301"/>
                    <a:pt x="1168" y="6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2330684" y="1471211"/>
              <a:ext cx="74247" cy="12969"/>
            </a:xfrm>
            <a:custGeom>
              <a:rect b="b" l="l" r="r" t="t"/>
              <a:pathLst>
                <a:path extrusionOk="0" h="647" w="3704">
                  <a:moveTo>
                    <a:pt x="3703" y="1"/>
                  </a:moveTo>
                  <a:cubicBezTo>
                    <a:pt x="3070" y="34"/>
                    <a:pt x="2469" y="134"/>
                    <a:pt x="1835" y="268"/>
                  </a:cubicBezTo>
                  <a:cubicBezTo>
                    <a:pt x="1202" y="334"/>
                    <a:pt x="601" y="468"/>
                    <a:pt x="1" y="634"/>
                  </a:cubicBezTo>
                  <a:cubicBezTo>
                    <a:pt x="143" y="642"/>
                    <a:pt x="286" y="646"/>
                    <a:pt x="428" y="646"/>
                  </a:cubicBezTo>
                  <a:cubicBezTo>
                    <a:pt x="918" y="646"/>
                    <a:pt x="1403" y="597"/>
                    <a:pt x="1869" y="468"/>
                  </a:cubicBezTo>
                  <a:cubicBezTo>
                    <a:pt x="2503" y="401"/>
                    <a:pt x="3136" y="234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2330684" y="1412338"/>
              <a:ext cx="50173" cy="50213"/>
            </a:xfrm>
            <a:custGeom>
              <a:rect b="b" l="l" r="r" t="t"/>
              <a:pathLst>
                <a:path extrusionOk="0" h="2505" w="2503">
                  <a:moveTo>
                    <a:pt x="2494" y="1"/>
                  </a:moveTo>
                  <a:cubicBezTo>
                    <a:pt x="2393" y="1"/>
                    <a:pt x="1780" y="459"/>
                    <a:pt x="1135" y="1136"/>
                  </a:cubicBezTo>
                  <a:cubicBezTo>
                    <a:pt x="668" y="1537"/>
                    <a:pt x="301" y="2004"/>
                    <a:pt x="1" y="2504"/>
                  </a:cubicBezTo>
                  <a:cubicBezTo>
                    <a:pt x="468" y="2170"/>
                    <a:pt x="901" y="1737"/>
                    <a:pt x="1268" y="1303"/>
                  </a:cubicBezTo>
                  <a:cubicBezTo>
                    <a:pt x="1702" y="903"/>
                    <a:pt x="2102" y="469"/>
                    <a:pt x="2503" y="2"/>
                  </a:cubicBezTo>
                  <a:cubicBezTo>
                    <a:pt x="2500" y="1"/>
                    <a:pt x="2497" y="1"/>
                    <a:pt x="2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1791052" y="1470549"/>
              <a:ext cx="271530" cy="545304"/>
            </a:xfrm>
            <a:custGeom>
              <a:rect b="b" l="l" r="r" t="t"/>
              <a:pathLst>
                <a:path extrusionOk="0" h="27204" w="13546">
                  <a:moveTo>
                    <a:pt x="12145" y="0"/>
                  </a:moveTo>
                  <a:lnTo>
                    <a:pt x="7375" y="2102"/>
                  </a:lnTo>
                  <a:cubicBezTo>
                    <a:pt x="7942" y="3036"/>
                    <a:pt x="8342" y="4070"/>
                    <a:pt x="8575" y="5171"/>
                  </a:cubicBezTo>
                  <a:cubicBezTo>
                    <a:pt x="8742" y="6271"/>
                    <a:pt x="8475" y="7506"/>
                    <a:pt x="7641" y="8206"/>
                  </a:cubicBezTo>
                  <a:cubicBezTo>
                    <a:pt x="6941" y="8807"/>
                    <a:pt x="5974" y="9007"/>
                    <a:pt x="5240" y="9540"/>
                  </a:cubicBezTo>
                  <a:cubicBezTo>
                    <a:pt x="4139" y="10341"/>
                    <a:pt x="3739" y="11742"/>
                    <a:pt x="3605" y="13110"/>
                  </a:cubicBezTo>
                  <a:cubicBezTo>
                    <a:pt x="3472" y="14444"/>
                    <a:pt x="3505" y="15812"/>
                    <a:pt x="3071" y="17079"/>
                  </a:cubicBezTo>
                  <a:cubicBezTo>
                    <a:pt x="2504" y="18747"/>
                    <a:pt x="1137" y="20048"/>
                    <a:pt x="736" y="21716"/>
                  </a:cubicBezTo>
                  <a:cubicBezTo>
                    <a:pt x="0" y="24688"/>
                    <a:pt x="2353" y="27203"/>
                    <a:pt x="5033" y="27203"/>
                  </a:cubicBezTo>
                  <a:cubicBezTo>
                    <a:pt x="5752" y="27203"/>
                    <a:pt x="6495" y="27022"/>
                    <a:pt x="7208" y="26619"/>
                  </a:cubicBezTo>
                  <a:cubicBezTo>
                    <a:pt x="9343" y="25385"/>
                    <a:pt x="10076" y="22717"/>
                    <a:pt x="10610" y="20315"/>
                  </a:cubicBezTo>
                  <a:cubicBezTo>
                    <a:pt x="12078" y="13643"/>
                    <a:pt x="13546" y="6672"/>
                    <a:pt x="12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2165533" y="1476563"/>
              <a:ext cx="158496" cy="251505"/>
            </a:xfrm>
            <a:custGeom>
              <a:rect b="b" l="l" r="r" t="t"/>
              <a:pathLst>
                <a:path extrusionOk="0" h="12547" w="7907">
                  <a:moveTo>
                    <a:pt x="3703" y="1"/>
                  </a:moveTo>
                  <a:lnTo>
                    <a:pt x="1" y="3937"/>
                  </a:lnTo>
                  <a:lnTo>
                    <a:pt x="734" y="11409"/>
                  </a:lnTo>
                  <a:lnTo>
                    <a:pt x="1035" y="11609"/>
                  </a:lnTo>
                  <a:cubicBezTo>
                    <a:pt x="1932" y="12228"/>
                    <a:pt x="2993" y="12547"/>
                    <a:pt x="4061" y="12547"/>
                  </a:cubicBezTo>
                  <a:cubicBezTo>
                    <a:pt x="4661" y="12547"/>
                    <a:pt x="5262" y="12447"/>
                    <a:pt x="5838" y="12243"/>
                  </a:cubicBezTo>
                  <a:cubicBezTo>
                    <a:pt x="6238" y="12109"/>
                    <a:pt x="6639" y="11876"/>
                    <a:pt x="6972" y="11542"/>
                  </a:cubicBezTo>
                  <a:cubicBezTo>
                    <a:pt x="7773" y="10608"/>
                    <a:pt x="7906" y="9274"/>
                    <a:pt x="7272" y="8206"/>
                  </a:cubicBezTo>
                  <a:cubicBezTo>
                    <a:pt x="6906" y="7573"/>
                    <a:pt x="6238" y="7072"/>
                    <a:pt x="5972" y="6338"/>
                  </a:cubicBezTo>
                  <a:cubicBezTo>
                    <a:pt x="5705" y="5638"/>
                    <a:pt x="5972" y="4704"/>
                    <a:pt x="6005" y="3870"/>
                  </a:cubicBezTo>
                  <a:cubicBezTo>
                    <a:pt x="6038" y="2269"/>
                    <a:pt x="5138" y="768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1962277" y="1205815"/>
              <a:ext cx="353714" cy="423290"/>
            </a:xfrm>
            <a:custGeom>
              <a:rect b="b" l="l" r="r" t="t"/>
              <a:pathLst>
                <a:path extrusionOk="0" h="21117" w="17646">
                  <a:moveTo>
                    <a:pt x="12655" y="0"/>
                  </a:moveTo>
                  <a:cubicBezTo>
                    <a:pt x="10846" y="0"/>
                    <a:pt x="9037" y="1160"/>
                    <a:pt x="7605" y="2366"/>
                  </a:cubicBezTo>
                  <a:cubicBezTo>
                    <a:pt x="7099" y="1914"/>
                    <a:pt x="6427" y="1648"/>
                    <a:pt x="5651" y="1648"/>
                  </a:cubicBezTo>
                  <a:cubicBezTo>
                    <a:pt x="4995" y="1648"/>
                    <a:pt x="4266" y="1838"/>
                    <a:pt x="3503" y="2266"/>
                  </a:cubicBezTo>
                  <a:cubicBezTo>
                    <a:pt x="2402" y="2900"/>
                    <a:pt x="400" y="4001"/>
                    <a:pt x="0" y="5202"/>
                  </a:cubicBezTo>
                  <a:lnTo>
                    <a:pt x="1735" y="9305"/>
                  </a:lnTo>
                  <a:cubicBezTo>
                    <a:pt x="1868" y="11806"/>
                    <a:pt x="2235" y="14341"/>
                    <a:pt x="3402" y="16543"/>
                  </a:cubicBezTo>
                  <a:cubicBezTo>
                    <a:pt x="4570" y="18778"/>
                    <a:pt x="6638" y="20613"/>
                    <a:pt x="9107" y="21046"/>
                  </a:cubicBezTo>
                  <a:cubicBezTo>
                    <a:pt x="9398" y="21094"/>
                    <a:pt x="9694" y="21117"/>
                    <a:pt x="9991" y="21117"/>
                  </a:cubicBezTo>
                  <a:cubicBezTo>
                    <a:pt x="12202" y="21117"/>
                    <a:pt x="14442" y="19832"/>
                    <a:pt x="15178" y="17744"/>
                  </a:cubicBezTo>
                  <a:cubicBezTo>
                    <a:pt x="15378" y="17110"/>
                    <a:pt x="15444" y="16410"/>
                    <a:pt x="15811" y="15843"/>
                  </a:cubicBezTo>
                  <a:cubicBezTo>
                    <a:pt x="16212" y="15142"/>
                    <a:pt x="16979" y="14708"/>
                    <a:pt x="17312" y="13874"/>
                  </a:cubicBezTo>
                  <a:cubicBezTo>
                    <a:pt x="17646" y="13074"/>
                    <a:pt x="17346" y="12107"/>
                    <a:pt x="16979" y="11306"/>
                  </a:cubicBezTo>
                  <a:cubicBezTo>
                    <a:pt x="16612" y="10505"/>
                    <a:pt x="16145" y="9705"/>
                    <a:pt x="16112" y="8804"/>
                  </a:cubicBezTo>
                  <a:cubicBezTo>
                    <a:pt x="16045" y="7503"/>
                    <a:pt x="16945" y="6336"/>
                    <a:pt x="17179" y="5068"/>
                  </a:cubicBezTo>
                  <a:cubicBezTo>
                    <a:pt x="17579" y="2867"/>
                    <a:pt x="15811" y="698"/>
                    <a:pt x="13676" y="131"/>
                  </a:cubicBezTo>
                  <a:cubicBezTo>
                    <a:pt x="13338" y="41"/>
                    <a:pt x="12996" y="0"/>
                    <a:pt x="12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1999039" y="1292950"/>
              <a:ext cx="254772" cy="521070"/>
            </a:xfrm>
            <a:custGeom>
              <a:rect b="b" l="l" r="r" t="t"/>
              <a:pathLst>
                <a:path extrusionOk="0" h="25995" w="12710">
                  <a:moveTo>
                    <a:pt x="7967" y="1"/>
                  </a:moveTo>
                  <a:cubicBezTo>
                    <a:pt x="7749" y="1"/>
                    <a:pt x="7528" y="18"/>
                    <a:pt x="7306" y="54"/>
                  </a:cubicBezTo>
                  <a:lnTo>
                    <a:pt x="1" y="2556"/>
                  </a:lnTo>
                  <a:lnTo>
                    <a:pt x="501" y="22303"/>
                  </a:lnTo>
                  <a:cubicBezTo>
                    <a:pt x="657" y="24398"/>
                    <a:pt x="2513" y="25994"/>
                    <a:pt x="4723" y="25994"/>
                  </a:cubicBezTo>
                  <a:cubicBezTo>
                    <a:pt x="4871" y="25994"/>
                    <a:pt x="5020" y="25987"/>
                    <a:pt x="5171" y="25973"/>
                  </a:cubicBezTo>
                  <a:cubicBezTo>
                    <a:pt x="7606" y="25772"/>
                    <a:pt x="9474" y="23771"/>
                    <a:pt x="9341" y="21469"/>
                  </a:cubicBezTo>
                  <a:cubicBezTo>
                    <a:pt x="9207" y="19068"/>
                    <a:pt x="9074" y="16566"/>
                    <a:pt x="9074" y="16566"/>
                  </a:cubicBezTo>
                  <a:cubicBezTo>
                    <a:pt x="9074" y="16566"/>
                    <a:pt x="12143" y="15832"/>
                    <a:pt x="12510" y="11762"/>
                  </a:cubicBezTo>
                  <a:cubicBezTo>
                    <a:pt x="12710" y="9694"/>
                    <a:pt x="12376" y="6258"/>
                    <a:pt x="12009" y="3523"/>
                  </a:cubicBezTo>
                  <a:cubicBezTo>
                    <a:pt x="11738" y="1477"/>
                    <a:pt x="9975" y="1"/>
                    <a:pt x="796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2210995" y="1412960"/>
              <a:ext cx="21428" cy="19584"/>
            </a:xfrm>
            <a:custGeom>
              <a:rect b="b" l="l" r="r" t="t"/>
              <a:pathLst>
                <a:path extrusionOk="0" h="977" w="1069">
                  <a:moveTo>
                    <a:pt x="561" y="0"/>
                  </a:moveTo>
                  <a:cubicBezTo>
                    <a:pt x="541" y="0"/>
                    <a:pt x="521" y="2"/>
                    <a:pt x="501" y="5"/>
                  </a:cubicBezTo>
                  <a:cubicBezTo>
                    <a:pt x="201" y="38"/>
                    <a:pt x="1" y="271"/>
                    <a:pt x="34" y="572"/>
                  </a:cubicBezTo>
                  <a:cubicBezTo>
                    <a:pt x="65" y="816"/>
                    <a:pt x="263" y="976"/>
                    <a:pt x="526" y="976"/>
                  </a:cubicBezTo>
                  <a:cubicBezTo>
                    <a:pt x="551" y="976"/>
                    <a:pt x="576" y="975"/>
                    <a:pt x="601" y="972"/>
                  </a:cubicBezTo>
                  <a:cubicBezTo>
                    <a:pt x="868" y="939"/>
                    <a:pt x="1068" y="672"/>
                    <a:pt x="1035" y="405"/>
                  </a:cubicBezTo>
                  <a:cubicBezTo>
                    <a:pt x="1004" y="161"/>
                    <a:pt x="779" y="0"/>
                    <a:pt x="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2189607" y="1400833"/>
              <a:ext cx="42816" cy="12428"/>
            </a:xfrm>
            <a:custGeom>
              <a:rect b="b" l="l" r="r" t="t"/>
              <a:pathLst>
                <a:path extrusionOk="0" h="620" w="2136">
                  <a:moveTo>
                    <a:pt x="1215" y="1"/>
                  </a:moveTo>
                  <a:cubicBezTo>
                    <a:pt x="1167" y="1"/>
                    <a:pt x="1118" y="4"/>
                    <a:pt x="1068" y="9"/>
                  </a:cubicBezTo>
                  <a:cubicBezTo>
                    <a:pt x="768" y="9"/>
                    <a:pt x="467" y="109"/>
                    <a:pt x="267" y="309"/>
                  </a:cubicBezTo>
                  <a:cubicBezTo>
                    <a:pt x="101" y="443"/>
                    <a:pt x="0" y="543"/>
                    <a:pt x="67" y="610"/>
                  </a:cubicBezTo>
                  <a:cubicBezTo>
                    <a:pt x="74" y="616"/>
                    <a:pt x="83" y="619"/>
                    <a:pt x="96" y="619"/>
                  </a:cubicBezTo>
                  <a:cubicBezTo>
                    <a:pt x="209" y="619"/>
                    <a:pt x="557" y="373"/>
                    <a:pt x="1068" y="343"/>
                  </a:cubicBezTo>
                  <a:cubicBezTo>
                    <a:pt x="1132" y="335"/>
                    <a:pt x="1194" y="332"/>
                    <a:pt x="1253" y="332"/>
                  </a:cubicBezTo>
                  <a:cubicBezTo>
                    <a:pt x="1662" y="332"/>
                    <a:pt x="1959" y="487"/>
                    <a:pt x="2067" y="487"/>
                  </a:cubicBezTo>
                  <a:cubicBezTo>
                    <a:pt x="2083" y="487"/>
                    <a:pt x="2094" y="484"/>
                    <a:pt x="2102" y="476"/>
                  </a:cubicBezTo>
                  <a:cubicBezTo>
                    <a:pt x="2135" y="443"/>
                    <a:pt x="2069" y="343"/>
                    <a:pt x="1902" y="209"/>
                  </a:cubicBezTo>
                  <a:cubicBezTo>
                    <a:pt x="1679" y="70"/>
                    <a:pt x="1457" y="1"/>
                    <a:pt x="1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2103353" y="1424145"/>
              <a:ext cx="21408" cy="19764"/>
            </a:xfrm>
            <a:custGeom>
              <a:rect b="b" l="l" r="r" t="t"/>
              <a:pathLst>
                <a:path extrusionOk="0" h="986" w="1068">
                  <a:moveTo>
                    <a:pt x="605" y="1"/>
                  </a:moveTo>
                  <a:cubicBezTo>
                    <a:pt x="570" y="1"/>
                    <a:pt x="536" y="5"/>
                    <a:pt x="501" y="14"/>
                  </a:cubicBezTo>
                  <a:cubicBezTo>
                    <a:pt x="201" y="14"/>
                    <a:pt x="0" y="281"/>
                    <a:pt x="34" y="581"/>
                  </a:cubicBezTo>
                  <a:cubicBezTo>
                    <a:pt x="64" y="825"/>
                    <a:pt x="290" y="985"/>
                    <a:pt x="533" y="985"/>
                  </a:cubicBezTo>
                  <a:cubicBezTo>
                    <a:pt x="555" y="985"/>
                    <a:pt x="578" y="984"/>
                    <a:pt x="601" y="981"/>
                  </a:cubicBezTo>
                  <a:cubicBezTo>
                    <a:pt x="868" y="948"/>
                    <a:pt x="1068" y="714"/>
                    <a:pt x="1068" y="447"/>
                  </a:cubicBezTo>
                  <a:cubicBezTo>
                    <a:pt x="1039" y="186"/>
                    <a:pt x="833" y="1"/>
                    <a:pt x="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2080622" y="1410194"/>
              <a:ext cx="42135" cy="12288"/>
            </a:xfrm>
            <a:custGeom>
              <a:rect b="b" l="l" r="r" t="t"/>
              <a:pathLst>
                <a:path extrusionOk="0" h="613" w="2102">
                  <a:moveTo>
                    <a:pt x="1184" y="1"/>
                  </a:moveTo>
                  <a:cubicBezTo>
                    <a:pt x="1134" y="1"/>
                    <a:pt x="1084" y="4"/>
                    <a:pt x="1034" y="9"/>
                  </a:cubicBezTo>
                  <a:cubicBezTo>
                    <a:pt x="767" y="9"/>
                    <a:pt x="467" y="109"/>
                    <a:pt x="234" y="309"/>
                  </a:cubicBezTo>
                  <a:cubicBezTo>
                    <a:pt x="67" y="443"/>
                    <a:pt x="0" y="543"/>
                    <a:pt x="34" y="610"/>
                  </a:cubicBezTo>
                  <a:cubicBezTo>
                    <a:pt x="37" y="611"/>
                    <a:pt x="42" y="612"/>
                    <a:pt x="47" y="612"/>
                  </a:cubicBezTo>
                  <a:cubicBezTo>
                    <a:pt x="143" y="612"/>
                    <a:pt x="530" y="341"/>
                    <a:pt x="1068" y="309"/>
                  </a:cubicBezTo>
                  <a:cubicBezTo>
                    <a:pt x="1099" y="307"/>
                    <a:pt x="1131" y="306"/>
                    <a:pt x="1161" y="306"/>
                  </a:cubicBezTo>
                  <a:cubicBezTo>
                    <a:pt x="1593" y="306"/>
                    <a:pt x="1945" y="487"/>
                    <a:pt x="2066" y="487"/>
                  </a:cubicBezTo>
                  <a:cubicBezTo>
                    <a:pt x="2082" y="487"/>
                    <a:pt x="2094" y="484"/>
                    <a:pt x="2102" y="476"/>
                  </a:cubicBezTo>
                  <a:cubicBezTo>
                    <a:pt x="2102" y="443"/>
                    <a:pt x="2035" y="309"/>
                    <a:pt x="1868" y="209"/>
                  </a:cubicBezTo>
                  <a:cubicBezTo>
                    <a:pt x="1674" y="70"/>
                    <a:pt x="1433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2156833" y="1407026"/>
              <a:ext cx="39489" cy="92969"/>
            </a:xfrm>
            <a:custGeom>
              <a:rect b="b" l="l" r="r" t="t"/>
              <a:pathLst>
                <a:path extrusionOk="0" h="4638" w="1970">
                  <a:moveTo>
                    <a:pt x="1" y="0"/>
                  </a:moveTo>
                  <a:lnTo>
                    <a:pt x="1" y="0"/>
                  </a:lnTo>
                  <a:cubicBezTo>
                    <a:pt x="301" y="968"/>
                    <a:pt x="668" y="1868"/>
                    <a:pt x="1135" y="2769"/>
                  </a:cubicBezTo>
                  <a:lnTo>
                    <a:pt x="1602" y="3836"/>
                  </a:lnTo>
                  <a:cubicBezTo>
                    <a:pt x="1702" y="3937"/>
                    <a:pt x="1736" y="4103"/>
                    <a:pt x="1736" y="4237"/>
                  </a:cubicBezTo>
                  <a:cubicBezTo>
                    <a:pt x="1736" y="4337"/>
                    <a:pt x="1602" y="4370"/>
                    <a:pt x="1435" y="4404"/>
                  </a:cubicBezTo>
                  <a:cubicBezTo>
                    <a:pt x="1135" y="4437"/>
                    <a:pt x="835" y="4504"/>
                    <a:pt x="568" y="4637"/>
                  </a:cubicBezTo>
                  <a:cubicBezTo>
                    <a:pt x="868" y="4637"/>
                    <a:pt x="1168" y="4637"/>
                    <a:pt x="1469" y="4570"/>
                  </a:cubicBezTo>
                  <a:cubicBezTo>
                    <a:pt x="1535" y="4570"/>
                    <a:pt x="1635" y="4537"/>
                    <a:pt x="1702" y="4504"/>
                  </a:cubicBezTo>
                  <a:cubicBezTo>
                    <a:pt x="1802" y="4470"/>
                    <a:pt x="1902" y="4404"/>
                    <a:pt x="1936" y="4303"/>
                  </a:cubicBezTo>
                  <a:cubicBezTo>
                    <a:pt x="1969" y="4103"/>
                    <a:pt x="1936" y="3903"/>
                    <a:pt x="1836" y="3736"/>
                  </a:cubicBezTo>
                  <a:lnTo>
                    <a:pt x="1335" y="2669"/>
                  </a:lnTo>
                  <a:cubicBezTo>
                    <a:pt x="968" y="1735"/>
                    <a:pt x="535" y="868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2070580" y="1601603"/>
              <a:ext cx="111029" cy="43397"/>
            </a:xfrm>
            <a:custGeom>
              <a:rect b="b" l="l" r="r" t="t"/>
              <a:pathLst>
                <a:path extrusionOk="0" h="2165" w="5539">
                  <a:moveTo>
                    <a:pt x="1" y="0"/>
                  </a:moveTo>
                  <a:cubicBezTo>
                    <a:pt x="1" y="1"/>
                    <a:pt x="1230" y="2165"/>
                    <a:pt x="4358" y="2165"/>
                  </a:cubicBezTo>
                  <a:cubicBezTo>
                    <a:pt x="4725" y="2165"/>
                    <a:pt x="5118" y="2135"/>
                    <a:pt x="5538" y="2068"/>
                  </a:cubicBezTo>
                  <a:lnTo>
                    <a:pt x="5505" y="1101"/>
                  </a:lnTo>
                  <a:cubicBezTo>
                    <a:pt x="5251" y="1119"/>
                    <a:pt x="4998" y="1128"/>
                    <a:pt x="4745" y="1128"/>
                  </a:cubicBezTo>
                  <a:cubicBezTo>
                    <a:pt x="3100" y="1128"/>
                    <a:pt x="1475" y="752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2071261" y="1368700"/>
              <a:ext cx="51496" cy="16497"/>
            </a:xfrm>
            <a:custGeom>
              <a:rect b="b" l="l" r="r" t="t"/>
              <a:pathLst>
                <a:path extrusionOk="0" h="823" w="2569">
                  <a:moveTo>
                    <a:pt x="1585" y="1"/>
                  </a:moveTo>
                  <a:cubicBezTo>
                    <a:pt x="1121" y="1"/>
                    <a:pt x="671" y="134"/>
                    <a:pt x="300" y="411"/>
                  </a:cubicBezTo>
                  <a:cubicBezTo>
                    <a:pt x="100" y="578"/>
                    <a:pt x="0" y="712"/>
                    <a:pt x="67" y="778"/>
                  </a:cubicBezTo>
                  <a:cubicBezTo>
                    <a:pt x="82" y="809"/>
                    <a:pt x="123" y="822"/>
                    <a:pt x="185" y="822"/>
                  </a:cubicBezTo>
                  <a:cubicBezTo>
                    <a:pt x="387" y="822"/>
                    <a:pt x="815" y="681"/>
                    <a:pt x="1301" y="578"/>
                  </a:cubicBezTo>
                  <a:cubicBezTo>
                    <a:pt x="1935" y="478"/>
                    <a:pt x="2502" y="511"/>
                    <a:pt x="2569" y="345"/>
                  </a:cubicBezTo>
                  <a:cubicBezTo>
                    <a:pt x="2569" y="278"/>
                    <a:pt x="2435" y="178"/>
                    <a:pt x="2202" y="78"/>
                  </a:cubicBezTo>
                  <a:cubicBezTo>
                    <a:pt x="1997" y="27"/>
                    <a:pt x="17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2186941" y="1367818"/>
              <a:ext cx="39469" cy="13170"/>
            </a:xfrm>
            <a:custGeom>
              <a:rect b="b" l="l" r="r" t="t"/>
              <a:pathLst>
                <a:path extrusionOk="0" h="657" w="1969">
                  <a:moveTo>
                    <a:pt x="988" y="1"/>
                  </a:moveTo>
                  <a:cubicBezTo>
                    <a:pt x="715" y="1"/>
                    <a:pt x="440" y="84"/>
                    <a:pt x="200" y="255"/>
                  </a:cubicBezTo>
                  <a:cubicBezTo>
                    <a:pt x="33" y="389"/>
                    <a:pt x="0" y="522"/>
                    <a:pt x="33" y="589"/>
                  </a:cubicBezTo>
                  <a:cubicBezTo>
                    <a:pt x="71" y="639"/>
                    <a:pt x="152" y="656"/>
                    <a:pt x="260" y="656"/>
                  </a:cubicBezTo>
                  <a:cubicBezTo>
                    <a:pt x="440" y="656"/>
                    <a:pt x="697" y="610"/>
                    <a:pt x="967" y="589"/>
                  </a:cubicBezTo>
                  <a:cubicBezTo>
                    <a:pt x="1042" y="583"/>
                    <a:pt x="1115" y="581"/>
                    <a:pt x="1186" y="581"/>
                  </a:cubicBezTo>
                  <a:cubicBezTo>
                    <a:pt x="1365" y="581"/>
                    <a:pt x="1526" y="594"/>
                    <a:pt x="1655" y="594"/>
                  </a:cubicBezTo>
                  <a:cubicBezTo>
                    <a:pt x="1792" y="594"/>
                    <a:pt x="1891" y="580"/>
                    <a:pt x="1935" y="522"/>
                  </a:cubicBezTo>
                  <a:cubicBezTo>
                    <a:pt x="1968" y="455"/>
                    <a:pt x="1901" y="355"/>
                    <a:pt x="1735" y="222"/>
                  </a:cubicBezTo>
                  <a:cubicBezTo>
                    <a:pt x="1507" y="76"/>
                    <a:pt x="1248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2156172" y="1520702"/>
              <a:ext cx="38807" cy="32192"/>
            </a:xfrm>
            <a:custGeom>
              <a:rect b="b" l="l" r="r" t="t"/>
              <a:pathLst>
                <a:path extrusionOk="0" h="1606" w="1936">
                  <a:moveTo>
                    <a:pt x="568" y="0"/>
                  </a:moveTo>
                  <a:cubicBezTo>
                    <a:pt x="578" y="0"/>
                    <a:pt x="589" y="0"/>
                    <a:pt x="600" y="0"/>
                  </a:cubicBezTo>
                  <a:lnTo>
                    <a:pt x="600" y="0"/>
                  </a:lnTo>
                  <a:cubicBezTo>
                    <a:pt x="600" y="0"/>
                    <a:pt x="601" y="0"/>
                    <a:pt x="601" y="0"/>
                  </a:cubicBezTo>
                  <a:close/>
                  <a:moveTo>
                    <a:pt x="600" y="0"/>
                  </a:moveTo>
                  <a:cubicBezTo>
                    <a:pt x="400" y="67"/>
                    <a:pt x="234" y="234"/>
                    <a:pt x="167" y="400"/>
                  </a:cubicBezTo>
                  <a:cubicBezTo>
                    <a:pt x="1" y="834"/>
                    <a:pt x="167" y="1268"/>
                    <a:pt x="568" y="1501"/>
                  </a:cubicBezTo>
                  <a:cubicBezTo>
                    <a:pt x="699" y="1572"/>
                    <a:pt x="843" y="1606"/>
                    <a:pt x="986" y="1606"/>
                  </a:cubicBezTo>
                  <a:cubicBezTo>
                    <a:pt x="1314" y="1606"/>
                    <a:pt x="1639" y="1426"/>
                    <a:pt x="1802" y="1101"/>
                  </a:cubicBezTo>
                  <a:cubicBezTo>
                    <a:pt x="1902" y="967"/>
                    <a:pt x="1935" y="801"/>
                    <a:pt x="1869" y="634"/>
                  </a:cubicBezTo>
                  <a:cubicBezTo>
                    <a:pt x="1802" y="500"/>
                    <a:pt x="1702" y="434"/>
                    <a:pt x="1602" y="367"/>
                  </a:cubicBezTo>
                  <a:cubicBezTo>
                    <a:pt x="1310" y="140"/>
                    <a:pt x="956" y="8"/>
                    <a:pt x="60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2122075" y="1463854"/>
              <a:ext cx="6034" cy="6034"/>
            </a:xfrm>
            <a:custGeom>
              <a:rect b="b" l="l" r="r" t="t"/>
              <a:pathLst>
                <a:path extrusionOk="0" h="301" w="301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2205382" y="1449141"/>
              <a:ext cx="6314" cy="4831"/>
            </a:xfrm>
            <a:custGeom>
              <a:rect b="b" l="l" r="r" t="t"/>
              <a:pathLst>
                <a:path extrusionOk="0" h="241" w="315">
                  <a:moveTo>
                    <a:pt x="181" y="1"/>
                  </a:moveTo>
                  <a:cubicBezTo>
                    <a:pt x="0" y="1"/>
                    <a:pt x="179" y="241"/>
                    <a:pt x="269" y="241"/>
                  </a:cubicBezTo>
                  <a:cubicBezTo>
                    <a:pt x="296" y="241"/>
                    <a:pt x="314" y="220"/>
                    <a:pt x="314" y="168"/>
                  </a:cubicBezTo>
                  <a:cubicBezTo>
                    <a:pt x="314" y="68"/>
                    <a:pt x="248" y="1"/>
                    <a:pt x="18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2221499" y="1457179"/>
              <a:ext cx="6916" cy="4250"/>
            </a:xfrm>
            <a:custGeom>
              <a:rect b="b" l="l" r="r" t="t"/>
              <a:pathLst>
                <a:path extrusionOk="0" h="212" w="345">
                  <a:moveTo>
                    <a:pt x="177" y="0"/>
                  </a:moveTo>
                  <a:cubicBezTo>
                    <a:pt x="0" y="0"/>
                    <a:pt x="188" y="211"/>
                    <a:pt x="289" y="211"/>
                  </a:cubicBezTo>
                  <a:cubicBezTo>
                    <a:pt x="321" y="211"/>
                    <a:pt x="344" y="190"/>
                    <a:pt x="344" y="134"/>
                  </a:cubicBezTo>
                  <a:cubicBezTo>
                    <a:pt x="344" y="67"/>
                    <a:pt x="277" y="0"/>
                    <a:pt x="1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2227051" y="1445312"/>
              <a:ext cx="6374" cy="5031"/>
            </a:xfrm>
            <a:custGeom>
              <a:rect b="b" l="l" r="r" t="t"/>
              <a:pathLst>
                <a:path extrusionOk="0" h="251" w="318">
                  <a:moveTo>
                    <a:pt x="151" y="0"/>
                  </a:moveTo>
                  <a:cubicBezTo>
                    <a:pt x="84" y="0"/>
                    <a:pt x="17" y="42"/>
                    <a:pt x="0" y="125"/>
                  </a:cubicBezTo>
                  <a:cubicBezTo>
                    <a:pt x="0" y="209"/>
                    <a:pt x="84" y="250"/>
                    <a:pt x="163" y="250"/>
                  </a:cubicBezTo>
                  <a:cubicBezTo>
                    <a:pt x="242" y="250"/>
                    <a:pt x="317" y="209"/>
                    <a:pt x="301" y="125"/>
                  </a:cubicBezTo>
                  <a:cubicBezTo>
                    <a:pt x="284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108365" y="1477404"/>
              <a:ext cx="6715" cy="5031"/>
            </a:xfrm>
            <a:custGeom>
              <a:rect b="b" l="l" r="r" t="t"/>
              <a:pathLst>
                <a:path extrusionOk="0" h="251" w="335">
                  <a:moveTo>
                    <a:pt x="167" y="0"/>
                  </a:moveTo>
                  <a:cubicBezTo>
                    <a:pt x="101" y="0"/>
                    <a:pt x="34" y="42"/>
                    <a:pt x="17" y="125"/>
                  </a:cubicBezTo>
                  <a:cubicBezTo>
                    <a:pt x="1" y="209"/>
                    <a:pt x="84" y="250"/>
                    <a:pt x="167" y="250"/>
                  </a:cubicBezTo>
                  <a:cubicBezTo>
                    <a:pt x="251" y="250"/>
                    <a:pt x="334" y="209"/>
                    <a:pt x="317" y="125"/>
                  </a:cubicBezTo>
                  <a:cubicBezTo>
                    <a:pt x="301" y="42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2097119" y="1465197"/>
              <a:ext cx="6254" cy="4250"/>
            </a:xfrm>
            <a:custGeom>
              <a:rect b="b" l="l" r="r" t="t"/>
              <a:pathLst>
                <a:path extrusionOk="0" h="212" w="312">
                  <a:moveTo>
                    <a:pt x="178" y="0"/>
                  </a:moveTo>
                  <a:cubicBezTo>
                    <a:pt x="1" y="0"/>
                    <a:pt x="169" y="212"/>
                    <a:pt x="261" y="212"/>
                  </a:cubicBezTo>
                  <a:cubicBezTo>
                    <a:pt x="290" y="212"/>
                    <a:pt x="311" y="190"/>
                    <a:pt x="311" y="134"/>
                  </a:cubicBezTo>
                  <a:cubicBezTo>
                    <a:pt x="311" y="67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912785" y="1258393"/>
              <a:ext cx="233384" cy="370973"/>
            </a:xfrm>
            <a:custGeom>
              <a:rect b="b" l="l" r="r" t="t"/>
              <a:pathLst>
                <a:path extrusionOk="0" h="18507" w="11643">
                  <a:moveTo>
                    <a:pt x="7542" y="0"/>
                  </a:moveTo>
                  <a:cubicBezTo>
                    <a:pt x="6218" y="0"/>
                    <a:pt x="4894" y="335"/>
                    <a:pt x="3703" y="1011"/>
                  </a:cubicBezTo>
                  <a:cubicBezTo>
                    <a:pt x="1302" y="2512"/>
                    <a:pt x="1" y="5314"/>
                    <a:pt x="434" y="8116"/>
                  </a:cubicBezTo>
                  <a:cubicBezTo>
                    <a:pt x="568" y="8716"/>
                    <a:pt x="668" y="9350"/>
                    <a:pt x="701" y="9984"/>
                  </a:cubicBezTo>
                  <a:cubicBezTo>
                    <a:pt x="668" y="10518"/>
                    <a:pt x="434" y="11085"/>
                    <a:pt x="401" y="11652"/>
                  </a:cubicBezTo>
                  <a:cubicBezTo>
                    <a:pt x="368" y="12853"/>
                    <a:pt x="1168" y="13920"/>
                    <a:pt x="2002" y="14787"/>
                  </a:cubicBezTo>
                  <a:cubicBezTo>
                    <a:pt x="2802" y="15619"/>
                    <a:pt x="3448" y="18506"/>
                    <a:pt x="4500" y="18506"/>
                  </a:cubicBezTo>
                  <a:cubicBezTo>
                    <a:pt x="4545" y="18506"/>
                    <a:pt x="4591" y="18501"/>
                    <a:pt x="4637" y="18490"/>
                  </a:cubicBezTo>
                  <a:cubicBezTo>
                    <a:pt x="6005" y="17389"/>
                    <a:pt x="6005" y="16789"/>
                    <a:pt x="5972" y="14687"/>
                  </a:cubicBezTo>
                  <a:cubicBezTo>
                    <a:pt x="5938" y="12419"/>
                    <a:pt x="6572" y="9684"/>
                    <a:pt x="5571" y="8249"/>
                  </a:cubicBezTo>
                  <a:cubicBezTo>
                    <a:pt x="8740" y="7182"/>
                    <a:pt x="11008" y="4447"/>
                    <a:pt x="11409" y="1144"/>
                  </a:cubicBezTo>
                  <a:lnTo>
                    <a:pt x="11642" y="1144"/>
                  </a:lnTo>
                  <a:cubicBezTo>
                    <a:pt x="10382" y="385"/>
                    <a:pt x="8962" y="0"/>
                    <a:pt x="7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920803" y="1275311"/>
              <a:ext cx="215323" cy="176536"/>
            </a:xfrm>
            <a:custGeom>
              <a:rect b="b" l="l" r="r" t="t"/>
              <a:pathLst>
                <a:path extrusionOk="0" h="8807" w="10742">
                  <a:moveTo>
                    <a:pt x="10742" y="0"/>
                  </a:moveTo>
                  <a:lnTo>
                    <a:pt x="10742" y="0"/>
                  </a:lnTo>
                  <a:cubicBezTo>
                    <a:pt x="10725" y="17"/>
                    <a:pt x="10709" y="42"/>
                    <a:pt x="10692" y="67"/>
                  </a:cubicBezTo>
                  <a:lnTo>
                    <a:pt x="10692" y="67"/>
                  </a:lnTo>
                  <a:lnTo>
                    <a:pt x="10742" y="0"/>
                  </a:lnTo>
                  <a:close/>
                  <a:moveTo>
                    <a:pt x="10692" y="67"/>
                  </a:moveTo>
                  <a:lnTo>
                    <a:pt x="10642" y="133"/>
                  </a:lnTo>
                  <a:cubicBezTo>
                    <a:pt x="10659" y="117"/>
                    <a:pt x="10675" y="92"/>
                    <a:pt x="10692" y="67"/>
                  </a:cubicBezTo>
                  <a:close/>
                  <a:moveTo>
                    <a:pt x="10642" y="133"/>
                  </a:moveTo>
                  <a:lnTo>
                    <a:pt x="10375" y="467"/>
                  </a:lnTo>
                  <a:cubicBezTo>
                    <a:pt x="10041" y="901"/>
                    <a:pt x="9674" y="1268"/>
                    <a:pt x="9308" y="1635"/>
                  </a:cubicBezTo>
                  <a:cubicBezTo>
                    <a:pt x="8707" y="2168"/>
                    <a:pt x="8073" y="2635"/>
                    <a:pt x="7373" y="3002"/>
                  </a:cubicBezTo>
                  <a:cubicBezTo>
                    <a:pt x="6973" y="3202"/>
                    <a:pt x="6539" y="3402"/>
                    <a:pt x="6105" y="3536"/>
                  </a:cubicBezTo>
                  <a:cubicBezTo>
                    <a:pt x="5638" y="3703"/>
                    <a:pt x="5138" y="3836"/>
                    <a:pt x="4671" y="3970"/>
                  </a:cubicBezTo>
                  <a:cubicBezTo>
                    <a:pt x="4171" y="4103"/>
                    <a:pt x="3670" y="4236"/>
                    <a:pt x="3203" y="4370"/>
                  </a:cubicBezTo>
                  <a:cubicBezTo>
                    <a:pt x="2770" y="4537"/>
                    <a:pt x="2336" y="4737"/>
                    <a:pt x="1969" y="5004"/>
                  </a:cubicBezTo>
                  <a:cubicBezTo>
                    <a:pt x="1602" y="5237"/>
                    <a:pt x="1268" y="5537"/>
                    <a:pt x="968" y="5838"/>
                  </a:cubicBezTo>
                  <a:cubicBezTo>
                    <a:pt x="701" y="6104"/>
                    <a:pt x="501" y="6405"/>
                    <a:pt x="334" y="6738"/>
                  </a:cubicBezTo>
                  <a:cubicBezTo>
                    <a:pt x="68" y="7205"/>
                    <a:pt x="1" y="7772"/>
                    <a:pt x="101" y="8306"/>
                  </a:cubicBezTo>
                  <a:cubicBezTo>
                    <a:pt x="134" y="8439"/>
                    <a:pt x="201" y="8573"/>
                    <a:pt x="301" y="8706"/>
                  </a:cubicBezTo>
                  <a:cubicBezTo>
                    <a:pt x="334" y="8740"/>
                    <a:pt x="368" y="8773"/>
                    <a:pt x="401" y="8806"/>
                  </a:cubicBezTo>
                  <a:cubicBezTo>
                    <a:pt x="268" y="8673"/>
                    <a:pt x="168" y="8473"/>
                    <a:pt x="134" y="8273"/>
                  </a:cubicBezTo>
                  <a:cubicBezTo>
                    <a:pt x="34" y="7772"/>
                    <a:pt x="134" y="7239"/>
                    <a:pt x="368" y="6772"/>
                  </a:cubicBezTo>
                  <a:cubicBezTo>
                    <a:pt x="535" y="6438"/>
                    <a:pt x="768" y="6138"/>
                    <a:pt x="1035" y="5871"/>
                  </a:cubicBezTo>
                  <a:cubicBezTo>
                    <a:pt x="1302" y="5571"/>
                    <a:pt x="1635" y="5304"/>
                    <a:pt x="1969" y="5070"/>
                  </a:cubicBezTo>
                  <a:cubicBezTo>
                    <a:pt x="2369" y="4803"/>
                    <a:pt x="2803" y="4603"/>
                    <a:pt x="3237" y="4470"/>
                  </a:cubicBezTo>
                  <a:cubicBezTo>
                    <a:pt x="3704" y="4303"/>
                    <a:pt x="4171" y="4170"/>
                    <a:pt x="4671" y="4036"/>
                  </a:cubicBezTo>
                  <a:cubicBezTo>
                    <a:pt x="5171" y="3903"/>
                    <a:pt x="5672" y="3803"/>
                    <a:pt x="6105" y="3636"/>
                  </a:cubicBezTo>
                  <a:cubicBezTo>
                    <a:pt x="6572" y="3469"/>
                    <a:pt x="7006" y="3269"/>
                    <a:pt x="7406" y="3069"/>
                  </a:cubicBezTo>
                  <a:cubicBezTo>
                    <a:pt x="8107" y="2702"/>
                    <a:pt x="8740" y="2235"/>
                    <a:pt x="9341" y="1701"/>
                  </a:cubicBezTo>
                  <a:cubicBezTo>
                    <a:pt x="9741" y="1334"/>
                    <a:pt x="10075" y="934"/>
                    <a:pt x="10408" y="500"/>
                  </a:cubicBezTo>
                  <a:cubicBezTo>
                    <a:pt x="10508" y="334"/>
                    <a:pt x="10608" y="234"/>
                    <a:pt x="10642" y="13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918138" y="1277977"/>
              <a:ext cx="215985" cy="117023"/>
            </a:xfrm>
            <a:custGeom>
              <a:rect b="b" l="l" r="r" t="t"/>
              <a:pathLst>
                <a:path extrusionOk="0" h="5838" w="10775">
                  <a:moveTo>
                    <a:pt x="10775" y="0"/>
                  </a:moveTo>
                  <a:lnTo>
                    <a:pt x="10508" y="267"/>
                  </a:lnTo>
                  <a:cubicBezTo>
                    <a:pt x="10241" y="467"/>
                    <a:pt x="9908" y="801"/>
                    <a:pt x="9441" y="1168"/>
                  </a:cubicBezTo>
                  <a:cubicBezTo>
                    <a:pt x="8907" y="1602"/>
                    <a:pt x="8340" y="1935"/>
                    <a:pt x="7706" y="2202"/>
                  </a:cubicBezTo>
                  <a:cubicBezTo>
                    <a:pt x="7306" y="2335"/>
                    <a:pt x="6939" y="2436"/>
                    <a:pt x="6538" y="2502"/>
                  </a:cubicBezTo>
                  <a:cubicBezTo>
                    <a:pt x="6105" y="2602"/>
                    <a:pt x="5705" y="2669"/>
                    <a:pt x="5238" y="2736"/>
                  </a:cubicBezTo>
                  <a:cubicBezTo>
                    <a:pt x="4404" y="2836"/>
                    <a:pt x="3570" y="3003"/>
                    <a:pt x="2769" y="3236"/>
                  </a:cubicBezTo>
                  <a:cubicBezTo>
                    <a:pt x="2135" y="3470"/>
                    <a:pt x="1502" y="3803"/>
                    <a:pt x="1001" y="4270"/>
                  </a:cubicBezTo>
                  <a:cubicBezTo>
                    <a:pt x="634" y="4570"/>
                    <a:pt x="367" y="4937"/>
                    <a:pt x="167" y="5371"/>
                  </a:cubicBezTo>
                  <a:cubicBezTo>
                    <a:pt x="101" y="5471"/>
                    <a:pt x="67" y="5604"/>
                    <a:pt x="34" y="5705"/>
                  </a:cubicBezTo>
                  <a:cubicBezTo>
                    <a:pt x="0" y="5771"/>
                    <a:pt x="0" y="5805"/>
                    <a:pt x="0" y="5838"/>
                  </a:cubicBezTo>
                  <a:cubicBezTo>
                    <a:pt x="0" y="5838"/>
                    <a:pt x="0" y="5805"/>
                    <a:pt x="34" y="5738"/>
                  </a:cubicBezTo>
                  <a:cubicBezTo>
                    <a:pt x="67" y="5604"/>
                    <a:pt x="134" y="5504"/>
                    <a:pt x="201" y="5371"/>
                  </a:cubicBezTo>
                  <a:cubicBezTo>
                    <a:pt x="401" y="4971"/>
                    <a:pt x="701" y="4604"/>
                    <a:pt x="1035" y="4304"/>
                  </a:cubicBezTo>
                  <a:cubicBezTo>
                    <a:pt x="1568" y="3870"/>
                    <a:pt x="2169" y="3536"/>
                    <a:pt x="2836" y="3336"/>
                  </a:cubicBezTo>
                  <a:cubicBezTo>
                    <a:pt x="3636" y="3069"/>
                    <a:pt x="4437" y="2903"/>
                    <a:pt x="5271" y="2802"/>
                  </a:cubicBezTo>
                  <a:cubicBezTo>
                    <a:pt x="5738" y="2736"/>
                    <a:pt x="6138" y="2669"/>
                    <a:pt x="6572" y="2602"/>
                  </a:cubicBezTo>
                  <a:cubicBezTo>
                    <a:pt x="6972" y="2536"/>
                    <a:pt x="7339" y="2436"/>
                    <a:pt x="7739" y="2269"/>
                  </a:cubicBezTo>
                  <a:cubicBezTo>
                    <a:pt x="8373" y="2002"/>
                    <a:pt x="8974" y="1668"/>
                    <a:pt x="9507" y="1201"/>
                  </a:cubicBezTo>
                  <a:cubicBezTo>
                    <a:pt x="9874" y="934"/>
                    <a:pt x="10208" y="601"/>
                    <a:pt x="10541" y="267"/>
                  </a:cubicBezTo>
                  <a:cubicBezTo>
                    <a:pt x="10641" y="167"/>
                    <a:pt x="10741" y="67"/>
                    <a:pt x="107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2135445" y="1205474"/>
              <a:ext cx="90964" cy="72523"/>
            </a:xfrm>
            <a:custGeom>
              <a:rect b="b" l="l" r="r" t="t"/>
              <a:pathLst>
                <a:path extrusionOk="0" h="3618" w="4538">
                  <a:moveTo>
                    <a:pt x="4469" y="0"/>
                  </a:moveTo>
                  <a:cubicBezTo>
                    <a:pt x="4422" y="0"/>
                    <a:pt x="4370" y="15"/>
                    <a:pt x="4304" y="15"/>
                  </a:cubicBezTo>
                  <a:cubicBezTo>
                    <a:pt x="4204" y="15"/>
                    <a:pt x="4137" y="15"/>
                    <a:pt x="4037" y="48"/>
                  </a:cubicBezTo>
                  <a:cubicBezTo>
                    <a:pt x="3903" y="48"/>
                    <a:pt x="3770" y="82"/>
                    <a:pt x="3670" y="115"/>
                  </a:cubicBezTo>
                  <a:cubicBezTo>
                    <a:pt x="3503" y="148"/>
                    <a:pt x="3370" y="182"/>
                    <a:pt x="3203" y="248"/>
                  </a:cubicBezTo>
                  <a:cubicBezTo>
                    <a:pt x="3036" y="315"/>
                    <a:pt x="2869" y="382"/>
                    <a:pt x="2736" y="449"/>
                  </a:cubicBezTo>
                  <a:cubicBezTo>
                    <a:pt x="2002" y="782"/>
                    <a:pt x="1335" y="1316"/>
                    <a:pt x="834" y="1950"/>
                  </a:cubicBezTo>
                  <a:cubicBezTo>
                    <a:pt x="734" y="2083"/>
                    <a:pt x="634" y="2216"/>
                    <a:pt x="534" y="2350"/>
                  </a:cubicBezTo>
                  <a:cubicBezTo>
                    <a:pt x="434" y="2483"/>
                    <a:pt x="367" y="2617"/>
                    <a:pt x="301" y="2784"/>
                  </a:cubicBezTo>
                  <a:cubicBezTo>
                    <a:pt x="234" y="2917"/>
                    <a:pt x="201" y="3017"/>
                    <a:pt x="167" y="3117"/>
                  </a:cubicBezTo>
                  <a:cubicBezTo>
                    <a:pt x="101" y="3217"/>
                    <a:pt x="67" y="3284"/>
                    <a:pt x="67" y="3384"/>
                  </a:cubicBezTo>
                  <a:cubicBezTo>
                    <a:pt x="34" y="3484"/>
                    <a:pt x="1" y="3551"/>
                    <a:pt x="1" y="3617"/>
                  </a:cubicBezTo>
                  <a:cubicBezTo>
                    <a:pt x="1" y="3617"/>
                    <a:pt x="101" y="3284"/>
                    <a:pt x="367" y="2784"/>
                  </a:cubicBezTo>
                  <a:cubicBezTo>
                    <a:pt x="434" y="2683"/>
                    <a:pt x="501" y="2550"/>
                    <a:pt x="601" y="2417"/>
                  </a:cubicBezTo>
                  <a:cubicBezTo>
                    <a:pt x="701" y="2250"/>
                    <a:pt x="801" y="2116"/>
                    <a:pt x="901" y="1983"/>
                  </a:cubicBezTo>
                  <a:cubicBezTo>
                    <a:pt x="1402" y="1383"/>
                    <a:pt x="2035" y="849"/>
                    <a:pt x="2769" y="515"/>
                  </a:cubicBezTo>
                  <a:cubicBezTo>
                    <a:pt x="2903" y="449"/>
                    <a:pt x="3069" y="382"/>
                    <a:pt x="3236" y="315"/>
                  </a:cubicBezTo>
                  <a:cubicBezTo>
                    <a:pt x="3370" y="248"/>
                    <a:pt x="3503" y="215"/>
                    <a:pt x="3670" y="182"/>
                  </a:cubicBezTo>
                  <a:cubicBezTo>
                    <a:pt x="4204" y="48"/>
                    <a:pt x="4537" y="15"/>
                    <a:pt x="4537" y="15"/>
                  </a:cubicBezTo>
                  <a:cubicBezTo>
                    <a:pt x="4515" y="4"/>
                    <a:pt x="4493" y="0"/>
                    <a:pt x="44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2143463" y="1273186"/>
              <a:ext cx="159157" cy="240179"/>
            </a:xfrm>
            <a:custGeom>
              <a:rect b="b" l="l" r="r" t="t"/>
              <a:pathLst>
                <a:path extrusionOk="0" h="11982" w="7940">
                  <a:moveTo>
                    <a:pt x="36" y="772"/>
                  </a:moveTo>
                  <a:lnTo>
                    <a:pt x="34" y="773"/>
                  </a:lnTo>
                  <a:lnTo>
                    <a:pt x="1" y="807"/>
                  </a:lnTo>
                  <a:cubicBezTo>
                    <a:pt x="12" y="795"/>
                    <a:pt x="24" y="783"/>
                    <a:pt x="36" y="772"/>
                  </a:cubicBezTo>
                  <a:close/>
                  <a:moveTo>
                    <a:pt x="2147" y="1"/>
                  </a:moveTo>
                  <a:cubicBezTo>
                    <a:pt x="1583" y="1"/>
                    <a:pt x="1048" y="136"/>
                    <a:pt x="568" y="406"/>
                  </a:cubicBezTo>
                  <a:cubicBezTo>
                    <a:pt x="351" y="499"/>
                    <a:pt x="191" y="621"/>
                    <a:pt x="36" y="772"/>
                  </a:cubicBezTo>
                  <a:lnTo>
                    <a:pt x="36" y="772"/>
                  </a:lnTo>
                  <a:lnTo>
                    <a:pt x="134" y="706"/>
                  </a:lnTo>
                  <a:cubicBezTo>
                    <a:pt x="268" y="606"/>
                    <a:pt x="401" y="506"/>
                    <a:pt x="568" y="440"/>
                  </a:cubicBezTo>
                  <a:cubicBezTo>
                    <a:pt x="1102" y="173"/>
                    <a:pt x="1702" y="39"/>
                    <a:pt x="2336" y="39"/>
                  </a:cubicBezTo>
                  <a:cubicBezTo>
                    <a:pt x="2736" y="73"/>
                    <a:pt x="3170" y="173"/>
                    <a:pt x="3537" y="340"/>
                  </a:cubicBezTo>
                  <a:cubicBezTo>
                    <a:pt x="4471" y="740"/>
                    <a:pt x="5171" y="1574"/>
                    <a:pt x="5438" y="2541"/>
                  </a:cubicBezTo>
                  <a:cubicBezTo>
                    <a:pt x="5571" y="3108"/>
                    <a:pt x="5638" y="3675"/>
                    <a:pt x="5605" y="4242"/>
                  </a:cubicBezTo>
                  <a:cubicBezTo>
                    <a:pt x="5571" y="4843"/>
                    <a:pt x="5605" y="5410"/>
                    <a:pt x="5638" y="5977"/>
                  </a:cubicBezTo>
                  <a:cubicBezTo>
                    <a:pt x="5772" y="7011"/>
                    <a:pt x="6205" y="7978"/>
                    <a:pt x="6839" y="8812"/>
                  </a:cubicBezTo>
                  <a:cubicBezTo>
                    <a:pt x="7139" y="9112"/>
                    <a:pt x="7406" y="9446"/>
                    <a:pt x="7640" y="9780"/>
                  </a:cubicBezTo>
                  <a:cubicBezTo>
                    <a:pt x="7740" y="9946"/>
                    <a:pt x="7806" y="10113"/>
                    <a:pt x="7840" y="10280"/>
                  </a:cubicBezTo>
                  <a:cubicBezTo>
                    <a:pt x="7840" y="10447"/>
                    <a:pt x="7840" y="10614"/>
                    <a:pt x="7806" y="10780"/>
                  </a:cubicBezTo>
                  <a:cubicBezTo>
                    <a:pt x="7706" y="11014"/>
                    <a:pt x="7606" y="11247"/>
                    <a:pt x="7439" y="11447"/>
                  </a:cubicBezTo>
                  <a:cubicBezTo>
                    <a:pt x="7306" y="11648"/>
                    <a:pt x="7206" y="11748"/>
                    <a:pt x="7106" y="11848"/>
                  </a:cubicBezTo>
                  <a:lnTo>
                    <a:pt x="7039" y="11948"/>
                  </a:lnTo>
                  <a:lnTo>
                    <a:pt x="7006" y="11981"/>
                  </a:lnTo>
                  <a:lnTo>
                    <a:pt x="7073" y="11981"/>
                  </a:lnTo>
                  <a:lnTo>
                    <a:pt x="7173" y="11881"/>
                  </a:lnTo>
                  <a:cubicBezTo>
                    <a:pt x="7273" y="11748"/>
                    <a:pt x="7373" y="11614"/>
                    <a:pt x="7473" y="11481"/>
                  </a:cubicBezTo>
                  <a:cubicBezTo>
                    <a:pt x="7640" y="11281"/>
                    <a:pt x="7773" y="11047"/>
                    <a:pt x="7873" y="10780"/>
                  </a:cubicBezTo>
                  <a:cubicBezTo>
                    <a:pt x="7906" y="10647"/>
                    <a:pt x="7940" y="10447"/>
                    <a:pt x="7906" y="10280"/>
                  </a:cubicBezTo>
                  <a:cubicBezTo>
                    <a:pt x="7873" y="10113"/>
                    <a:pt x="7806" y="9913"/>
                    <a:pt x="7740" y="9780"/>
                  </a:cubicBezTo>
                  <a:cubicBezTo>
                    <a:pt x="7473" y="9413"/>
                    <a:pt x="7206" y="9079"/>
                    <a:pt x="6939" y="8779"/>
                  </a:cubicBezTo>
                  <a:cubicBezTo>
                    <a:pt x="6639" y="8379"/>
                    <a:pt x="6372" y="7978"/>
                    <a:pt x="6205" y="7511"/>
                  </a:cubicBezTo>
                  <a:cubicBezTo>
                    <a:pt x="5972" y="7011"/>
                    <a:pt x="5838" y="6511"/>
                    <a:pt x="5772" y="5977"/>
                  </a:cubicBezTo>
                  <a:cubicBezTo>
                    <a:pt x="5705" y="5410"/>
                    <a:pt x="5705" y="4843"/>
                    <a:pt x="5738" y="4276"/>
                  </a:cubicBezTo>
                  <a:cubicBezTo>
                    <a:pt x="5772" y="3675"/>
                    <a:pt x="5705" y="3108"/>
                    <a:pt x="5571" y="2541"/>
                  </a:cubicBezTo>
                  <a:cubicBezTo>
                    <a:pt x="5405" y="2007"/>
                    <a:pt x="5138" y="1507"/>
                    <a:pt x="4771" y="1107"/>
                  </a:cubicBezTo>
                  <a:cubicBezTo>
                    <a:pt x="4437" y="740"/>
                    <a:pt x="4037" y="473"/>
                    <a:pt x="3570" y="273"/>
                  </a:cubicBezTo>
                  <a:cubicBezTo>
                    <a:pt x="3203" y="106"/>
                    <a:pt x="2769" y="6"/>
                    <a:pt x="2336" y="6"/>
                  </a:cubicBezTo>
                  <a:cubicBezTo>
                    <a:pt x="2272" y="3"/>
                    <a:pt x="2209" y="1"/>
                    <a:pt x="21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1890716" y="1264607"/>
              <a:ext cx="236050" cy="191911"/>
            </a:xfrm>
            <a:custGeom>
              <a:rect b="b" l="l" r="r" t="t"/>
              <a:pathLst>
                <a:path extrusionOk="0" h="9574" w="11776">
                  <a:moveTo>
                    <a:pt x="11776" y="0"/>
                  </a:moveTo>
                  <a:cubicBezTo>
                    <a:pt x="11764" y="23"/>
                    <a:pt x="11752" y="47"/>
                    <a:pt x="11740" y="70"/>
                  </a:cubicBezTo>
                  <a:lnTo>
                    <a:pt x="11740" y="70"/>
                  </a:lnTo>
                  <a:lnTo>
                    <a:pt x="11776" y="34"/>
                  </a:lnTo>
                  <a:lnTo>
                    <a:pt x="11776" y="0"/>
                  </a:lnTo>
                  <a:close/>
                  <a:moveTo>
                    <a:pt x="11740" y="70"/>
                  </a:moveTo>
                  <a:lnTo>
                    <a:pt x="11676" y="134"/>
                  </a:lnTo>
                  <a:cubicBezTo>
                    <a:pt x="11576" y="301"/>
                    <a:pt x="11476" y="434"/>
                    <a:pt x="11342" y="567"/>
                  </a:cubicBezTo>
                  <a:cubicBezTo>
                    <a:pt x="10875" y="1001"/>
                    <a:pt x="10308" y="1368"/>
                    <a:pt x="9674" y="1601"/>
                  </a:cubicBezTo>
                  <a:cubicBezTo>
                    <a:pt x="9241" y="1735"/>
                    <a:pt x="8807" y="1868"/>
                    <a:pt x="8373" y="1935"/>
                  </a:cubicBezTo>
                  <a:cubicBezTo>
                    <a:pt x="7873" y="2035"/>
                    <a:pt x="7373" y="2068"/>
                    <a:pt x="6806" y="2102"/>
                  </a:cubicBezTo>
                  <a:cubicBezTo>
                    <a:pt x="6272" y="2169"/>
                    <a:pt x="5705" y="2169"/>
                    <a:pt x="5104" y="2235"/>
                  </a:cubicBezTo>
                  <a:cubicBezTo>
                    <a:pt x="4471" y="2302"/>
                    <a:pt x="3870" y="2402"/>
                    <a:pt x="3270" y="2569"/>
                  </a:cubicBezTo>
                  <a:cubicBezTo>
                    <a:pt x="2669" y="2736"/>
                    <a:pt x="2102" y="3036"/>
                    <a:pt x="1602" y="3403"/>
                  </a:cubicBezTo>
                  <a:cubicBezTo>
                    <a:pt x="1135" y="3770"/>
                    <a:pt x="768" y="4203"/>
                    <a:pt x="501" y="4737"/>
                  </a:cubicBezTo>
                  <a:cubicBezTo>
                    <a:pt x="68" y="5638"/>
                    <a:pt x="1" y="6672"/>
                    <a:pt x="334" y="7606"/>
                  </a:cubicBezTo>
                  <a:cubicBezTo>
                    <a:pt x="568" y="8240"/>
                    <a:pt x="968" y="8773"/>
                    <a:pt x="1502" y="9207"/>
                  </a:cubicBezTo>
                  <a:cubicBezTo>
                    <a:pt x="1635" y="9307"/>
                    <a:pt x="1769" y="9407"/>
                    <a:pt x="1936" y="9507"/>
                  </a:cubicBezTo>
                  <a:lnTo>
                    <a:pt x="2069" y="9574"/>
                  </a:lnTo>
                  <a:lnTo>
                    <a:pt x="2102" y="9574"/>
                  </a:lnTo>
                  <a:lnTo>
                    <a:pt x="2069" y="9540"/>
                  </a:lnTo>
                  <a:lnTo>
                    <a:pt x="1936" y="9474"/>
                  </a:lnTo>
                  <a:cubicBezTo>
                    <a:pt x="1802" y="9374"/>
                    <a:pt x="1669" y="9274"/>
                    <a:pt x="1535" y="9140"/>
                  </a:cubicBezTo>
                  <a:cubicBezTo>
                    <a:pt x="1035" y="8740"/>
                    <a:pt x="635" y="8173"/>
                    <a:pt x="434" y="7572"/>
                  </a:cubicBezTo>
                  <a:cubicBezTo>
                    <a:pt x="101" y="6638"/>
                    <a:pt x="168" y="5638"/>
                    <a:pt x="601" y="4737"/>
                  </a:cubicBezTo>
                  <a:cubicBezTo>
                    <a:pt x="835" y="4237"/>
                    <a:pt x="1202" y="3803"/>
                    <a:pt x="1669" y="3436"/>
                  </a:cubicBezTo>
                  <a:cubicBezTo>
                    <a:pt x="2169" y="3103"/>
                    <a:pt x="2703" y="2802"/>
                    <a:pt x="3303" y="2636"/>
                  </a:cubicBezTo>
                  <a:cubicBezTo>
                    <a:pt x="4471" y="2369"/>
                    <a:pt x="5638" y="2202"/>
                    <a:pt x="6839" y="2202"/>
                  </a:cubicBezTo>
                  <a:cubicBezTo>
                    <a:pt x="7373" y="2169"/>
                    <a:pt x="7873" y="2102"/>
                    <a:pt x="8407" y="2002"/>
                  </a:cubicBezTo>
                  <a:cubicBezTo>
                    <a:pt x="8840" y="1935"/>
                    <a:pt x="9274" y="1802"/>
                    <a:pt x="9708" y="1635"/>
                  </a:cubicBezTo>
                  <a:cubicBezTo>
                    <a:pt x="10342" y="1401"/>
                    <a:pt x="10909" y="1034"/>
                    <a:pt x="11376" y="567"/>
                  </a:cubicBezTo>
                  <a:cubicBezTo>
                    <a:pt x="11523" y="420"/>
                    <a:pt x="11644" y="246"/>
                    <a:pt x="11740" y="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2155510" y="1518918"/>
              <a:ext cx="31451" cy="32774"/>
            </a:xfrm>
            <a:custGeom>
              <a:rect b="b" l="l" r="r" t="t"/>
              <a:pathLst>
                <a:path extrusionOk="0" h="1635" w="1569">
                  <a:moveTo>
                    <a:pt x="839" y="0"/>
                  </a:moveTo>
                  <a:cubicBezTo>
                    <a:pt x="772" y="0"/>
                    <a:pt x="703" y="9"/>
                    <a:pt x="634" y="22"/>
                  </a:cubicBezTo>
                  <a:cubicBezTo>
                    <a:pt x="434" y="22"/>
                    <a:pt x="267" y="156"/>
                    <a:pt x="167" y="323"/>
                  </a:cubicBezTo>
                  <a:cubicBezTo>
                    <a:pt x="34" y="523"/>
                    <a:pt x="0" y="756"/>
                    <a:pt x="67" y="990"/>
                  </a:cubicBezTo>
                  <a:cubicBezTo>
                    <a:pt x="134" y="1157"/>
                    <a:pt x="234" y="1290"/>
                    <a:pt x="367" y="1423"/>
                  </a:cubicBezTo>
                  <a:cubicBezTo>
                    <a:pt x="550" y="1580"/>
                    <a:pt x="713" y="1635"/>
                    <a:pt x="775" y="1635"/>
                  </a:cubicBezTo>
                  <a:cubicBezTo>
                    <a:pt x="792" y="1635"/>
                    <a:pt x="801" y="1631"/>
                    <a:pt x="801" y="1624"/>
                  </a:cubicBezTo>
                  <a:cubicBezTo>
                    <a:pt x="801" y="1590"/>
                    <a:pt x="634" y="1523"/>
                    <a:pt x="467" y="1257"/>
                  </a:cubicBezTo>
                  <a:cubicBezTo>
                    <a:pt x="367" y="1157"/>
                    <a:pt x="300" y="1023"/>
                    <a:pt x="267" y="890"/>
                  </a:cubicBezTo>
                  <a:cubicBezTo>
                    <a:pt x="200" y="723"/>
                    <a:pt x="234" y="523"/>
                    <a:pt x="334" y="389"/>
                  </a:cubicBezTo>
                  <a:cubicBezTo>
                    <a:pt x="451" y="226"/>
                    <a:pt x="616" y="144"/>
                    <a:pt x="797" y="144"/>
                  </a:cubicBezTo>
                  <a:cubicBezTo>
                    <a:pt x="874" y="144"/>
                    <a:pt x="954" y="159"/>
                    <a:pt x="1034" y="189"/>
                  </a:cubicBezTo>
                  <a:cubicBezTo>
                    <a:pt x="1268" y="256"/>
                    <a:pt x="1435" y="323"/>
                    <a:pt x="1535" y="356"/>
                  </a:cubicBezTo>
                  <a:cubicBezTo>
                    <a:pt x="1535" y="423"/>
                    <a:pt x="1568" y="423"/>
                    <a:pt x="1568" y="423"/>
                  </a:cubicBezTo>
                  <a:lnTo>
                    <a:pt x="1568" y="356"/>
                  </a:lnTo>
                  <a:cubicBezTo>
                    <a:pt x="1435" y="223"/>
                    <a:pt x="1268" y="122"/>
                    <a:pt x="1101" y="56"/>
                  </a:cubicBezTo>
                  <a:cubicBezTo>
                    <a:pt x="1023" y="17"/>
                    <a:pt x="933" y="0"/>
                    <a:pt x="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1902081" y="1287999"/>
              <a:ext cx="234045" cy="458710"/>
            </a:xfrm>
            <a:custGeom>
              <a:rect b="b" l="l" r="r" t="t"/>
              <a:pathLst>
                <a:path extrusionOk="0" h="22884" w="11676">
                  <a:moveTo>
                    <a:pt x="11676" y="1"/>
                  </a:moveTo>
                  <a:cubicBezTo>
                    <a:pt x="11643" y="1"/>
                    <a:pt x="11576" y="434"/>
                    <a:pt x="11342" y="1135"/>
                  </a:cubicBezTo>
                  <a:cubicBezTo>
                    <a:pt x="10975" y="2136"/>
                    <a:pt x="10442" y="3036"/>
                    <a:pt x="9775" y="3870"/>
                  </a:cubicBezTo>
                  <a:cubicBezTo>
                    <a:pt x="8774" y="5071"/>
                    <a:pt x="7473" y="6038"/>
                    <a:pt x="6005" y="6606"/>
                  </a:cubicBezTo>
                  <a:cubicBezTo>
                    <a:pt x="5205" y="6939"/>
                    <a:pt x="4271" y="7073"/>
                    <a:pt x="3337" y="7406"/>
                  </a:cubicBezTo>
                  <a:cubicBezTo>
                    <a:pt x="2336" y="7706"/>
                    <a:pt x="1502" y="8340"/>
                    <a:pt x="902" y="9207"/>
                  </a:cubicBezTo>
                  <a:cubicBezTo>
                    <a:pt x="301" y="10041"/>
                    <a:pt x="1" y="11042"/>
                    <a:pt x="68" y="12076"/>
                  </a:cubicBezTo>
                  <a:cubicBezTo>
                    <a:pt x="101" y="13043"/>
                    <a:pt x="435" y="13977"/>
                    <a:pt x="1002" y="14745"/>
                  </a:cubicBezTo>
                  <a:cubicBezTo>
                    <a:pt x="1135" y="14911"/>
                    <a:pt x="1268" y="15078"/>
                    <a:pt x="1435" y="15245"/>
                  </a:cubicBezTo>
                  <a:cubicBezTo>
                    <a:pt x="1602" y="15412"/>
                    <a:pt x="1735" y="15545"/>
                    <a:pt x="1869" y="15745"/>
                  </a:cubicBezTo>
                  <a:cubicBezTo>
                    <a:pt x="2102" y="16046"/>
                    <a:pt x="2303" y="16413"/>
                    <a:pt x="2436" y="16779"/>
                  </a:cubicBezTo>
                  <a:cubicBezTo>
                    <a:pt x="2703" y="17447"/>
                    <a:pt x="2736" y="18180"/>
                    <a:pt x="2536" y="18881"/>
                  </a:cubicBezTo>
                  <a:cubicBezTo>
                    <a:pt x="2069" y="20149"/>
                    <a:pt x="1569" y="21116"/>
                    <a:pt x="1268" y="21816"/>
                  </a:cubicBezTo>
                  <a:lnTo>
                    <a:pt x="902" y="22584"/>
                  </a:lnTo>
                  <a:cubicBezTo>
                    <a:pt x="868" y="22684"/>
                    <a:pt x="801" y="22784"/>
                    <a:pt x="801" y="22884"/>
                  </a:cubicBezTo>
                  <a:cubicBezTo>
                    <a:pt x="835" y="22784"/>
                    <a:pt x="868" y="22717"/>
                    <a:pt x="902" y="22650"/>
                  </a:cubicBezTo>
                  <a:cubicBezTo>
                    <a:pt x="1002" y="22484"/>
                    <a:pt x="1168" y="22217"/>
                    <a:pt x="1335" y="21883"/>
                  </a:cubicBezTo>
                  <a:cubicBezTo>
                    <a:pt x="1669" y="21183"/>
                    <a:pt x="2136" y="20215"/>
                    <a:pt x="2669" y="18948"/>
                  </a:cubicBezTo>
                  <a:cubicBezTo>
                    <a:pt x="2903" y="18247"/>
                    <a:pt x="2870" y="17447"/>
                    <a:pt x="2603" y="16746"/>
                  </a:cubicBezTo>
                  <a:cubicBezTo>
                    <a:pt x="2436" y="16346"/>
                    <a:pt x="2236" y="15979"/>
                    <a:pt x="2002" y="15645"/>
                  </a:cubicBezTo>
                  <a:cubicBezTo>
                    <a:pt x="1869" y="15479"/>
                    <a:pt x="1735" y="15312"/>
                    <a:pt x="1569" y="15145"/>
                  </a:cubicBezTo>
                  <a:cubicBezTo>
                    <a:pt x="1435" y="14978"/>
                    <a:pt x="1302" y="14811"/>
                    <a:pt x="1168" y="14645"/>
                  </a:cubicBezTo>
                  <a:cubicBezTo>
                    <a:pt x="635" y="13911"/>
                    <a:pt x="301" y="13043"/>
                    <a:pt x="268" y="12109"/>
                  </a:cubicBezTo>
                  <a:cubicBezTo>
                    <a:pt x="234" y="11109"/>
                    <a:pt x="535" y="10141"/>
                    <a:pt x="1102" y="9341"/>
                  </a:cubicBezTo>
                  <a:cubicBezTo>
                    <a:pt x="1669" y="8540"/>
                    <a:pt x="2469" y="7940"/>
                    <a:pt x="3437" y="7640"/>
                  </a:cubicBezTo>
                  <a:cubicBezTo>
                    <a:pt x="4337" y="7273"/>
                    <a:pt x="5271" y="7139"/>
                    <a:pt x="6105" y="6806"/>
                  </a:cubicBezTo>
                  <a:cubicBezTo>
                    <a:pt x="8607" y="5772"/>
                    <a:pt x="10542" y="3703"/>
                    <a:pt x="11409" y="1135"/>
                  </a:cubicBezTo>
                  <a:cubicBezTo>
                    <a:pt x="11509" y="868"/>
                    <a:pt x="11576" y="601"/>
                    <a:pt x="11643" y="301"/>
                  </a:cubicBezTo>
                  <a:cubicBezTo>
                    <a:pt x="11643" y="201"/>
                    <a:pt x="11676" y="101"/>
                    <a:pt x="11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833888" y="1666449"/>
              <a:ext cx="465405" cy="651964"/>
            </a:xfrm>
            <a:custGeom>
              <a:rect b="b" l="l" r="r" t="t"/>
              <a:pathLst>
                <a:path extrusionOk="0" h="32525" w="23218">
                  <a:moveTo>
                    <a:pt x="10408" y="1"/>
                  </a:moveTo>
                  <a:cubicBezTo>
                    <a:pt x="10408" y="1"/>
                    <a:pt x="6305" y="2136"/>
                    <a:pt x="4737" y="3103"/>
                  </a:cubicBezTo>
                  <a:cubicBezTo>
                    <a:pt x="0" y="6039"/>
                    <a:pt x="1201" y="12510"/>
                    <a:pt x="1602" y="14178"/>
                  </a:cubicBezTo>
                  <a:cubicBezTo>
                    <a:pt x="2035" y="15846"/>
                    <a:pt x="4237" y="26887"/>
                    <a:pt x="4237" y="26887"/>
                  </a:cubicBezTo>
                  <a:lnTo>
                    <a:pt x="3136" y="31824"/>
                  </a:lnTo>
                  <a:lnTo>
                    <a:pt x="22650" y="32524"/>
                  </a:lnTo>
                  <a:cubicBezTo>
                    <a:pt x="22650" y="32524"/>
                    <a:pt x="23217" y="10142"/>
                    <a:pt x="22250" y="6739"/>
                  </a:cubicBezTo>
                  <a:cubicBezTo>
                    <a:pt x="21316" y="3303"/>
                    <a:pt x="17480" y="735"/>
                    <a:pt x="17480" y="735"/>
                  </a:cubicBezTo>
                  <a:cubicBezTo>
                    <a:pt x="16991" y="1630"/>
                    <a:pt x="15851" y="2208"/>
                    <a:pt x="14541" y="2208"/>
                  </a:cubicBezTo>
                  <a:cubicBezTo>
                    <a:pt x="13166" y="2208"/>
                    <a:pt x="11603" y="1572"/>
                    <a:pt x="10408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112714" y="2266897"/>
              <a:ext cx="55525" cy="43478"/>
            </a:xfrm>
            <a:custGeom>
              <a:rect b="b" l="l" r="r" t="t"/>
              <a:pathLst>
                <a:path extrusionOk="0" h="2169" w="2770">
                  <a:moveTo>
                    <a:pt x="0" y="1"/>
                  </a:moveTo>
                  <a:cubicBezTo>
                    <a:pt x="434" y="935"/>
                    <a:pt x="1802" y="1902"/>
                    <a:pt x="2769" y="2169"/>
                  </a:cubicBezTo>
                  <a:cubicBezTo>
                    <a:pt x="1968" y="1302"/>
                    <a:pt x="1034" y="534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024456" y="2139190"/>
              <a:ext cx="54843" cy="44159"/>
            </a:xfrm>
            <a:custGeom>
              <a:rect b="b" l="l" r="r" t="t"/>
              <a:pathLst>
                <a:path extrusionOk="0" h="2203" w="2736">
                  <a:moveTo>
                    <a:pt x="0" y="1"/>
                  </a:moveTo>
                  <a:lnTo>
                    <a:pt x="0" y="1"/>
                  </a:lnTo>
                  <a:cubicBezTo>
                    <a:pt x="401" y="968"/>
                    <a:pt x="1768" y="1902"/>
                    <a:pt x="2736" y="2202"/>
                  </a:cubicBezTo>
                  <a:cubicBezTo>
                    <a:pt x="1968" y="1301"/>
                    <a:pt x="1034" y="568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233746" y="2229453"/>
              <a:ext cx="14052" cy="70238"/>
            </a:xfrm>
            <a:custGeom>
              <a:rect b="b" l="l" r="r" t="t"/>
              <a:pathLst>
                <a:path extrusionOk="0" h="3504" w="701">
                  <a:moveTo>
                    <a:pt x="467" y="1"/>
                  </a:moveTo>
                  <a:lnTo>
                    <a:pt x="467" y="1"/>
                  </a:lnTo>
                  <a:cubicBezTo>
                    <a:pt x="0" y="901"/>
                    <a:pt x="133" y="2569"/>
                    <a:pt x="500" y="3503"/>
                  </a:cubicBezTo>
                  <a:cubicBezTo>
                    <a:pt x="701" y="2336"/>
                    <a:pt x="701" y="1135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041174" y="2225444"/>
              <a:ext cx="15395" cy="74247"/>
            </a:xfrm>
            <a:custGeom>
              <a:rect b="b" l="l" r="r" t="t"/>
              <a:pathLst>
                <a:path extrusionOk="0" h="3704" w="768">
                  <a:moveTo>
                    <a:pt x="501" y="1"/>
                  </a:moveTo>
                  <a:cubicBezTo>
                    <a:pt x="0" y="968"/>
                    <a:pt x="167" y="2736"/>
                    <a:pt x="567" y="3703"/>
                  </a:cubicBezTo>
                  <a:cubicBezTo>
                    <a:pt x="767" y="2469"/>
                    <a:pt x="767" y="120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210333" y="1703231"/>
              <a:ext cx="14733" cy="70238"/>
            </a:xfrm>
            <a:custGeom>
              <a:rect b="b" l="l" r="r" t="t"/>
              <a:pathLst>
                <a:path extrusionOk="0" h="3504" w="735">
                  <a:moveTo>
                    <a:pt x="634" y="1"/>
                  </a:moveTo>
                  <a:lnTo>
                    <a:pt x="634" y="1"/>
                  </a:lnTo>
                  <a:cubicBezTo>
                    <a:pt x="67" y="868"/>
                    <a:pt x="1" y="2536"/>
                    <a:pt x="301" y="3503"/>
                  </a:cubicBezTo>
                  <a:cubicBezTo>
                    <a:pt x="634" y="2369"/>
                    <a:pt x="734" y="1168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176237" y="1780806"/>
              <a:ext cx="26760" cy="66870"/>
            </a:xfrm>
            <a:custGeom>
              <a:rect b="b" l="l" r="r" t="t"/>
              <a:pathLst>
                <a:path extrusionOk="0" h="3336" w="1335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67" y="2569"/>
                    <a:pt x="1335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105358" y="1723296"/>
              <a:ext cx="17399" cy="69556"/>
            </a:xfrm>
            <a:custGeom>
              <a:rect b="b" l="l" r="r" t="t"/>
              <a:pathLst>
                <a:path extrusionOk="0" h="3470" w="868">
                  <a:moveTo>
                    <a:pt x="868" y="0"/>
                  </a:moveTo>
                  <a:lnTo>
                    <a:pt x="868" y="0"/>
                  </a:lnTo>
                  <a:cubicBezTo>
                    <a:pt x="201" y="834"/>
                    <a:pt x="0" y="2469"/>
                    <a:pt x="201" y="3469"/>
                  </a:cubicBezTo>
                  <a:cubicBezTo>
                    <a:pt x="634" y="2369"/>
                    <a:pt x="868" y="1201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2143463" y="2171964"/>
              <a:ext cx="26780" cy="66870"/>
            </a:xfrm>
            <a:custGeom>
              <a:rect b="b" l="l" r="r" t="t"/>
              <a:pathLst>
                <a:path extrusionOk="0" h="3336" w="1336">
                  <a:moveTo>
                    <a:pt x="168" y="0"/>
                  </a:moveTo>
                  <a:cubicBezTo>
                    <a:pt x="1" y="1034"/>
                    <a:pt x="668" y="2569"/>
                    <a:pt x="1335" y="3336"/>
                  </a:cubicBezTo>
                  <a:cubicBezTo>
                    <a:pt x="1135" y="2168"/>
                    <a:pt x="735" y="1034"/>
                    <a:pt x="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938203" y="2073001"/>
              <a:ext cx="26760" cy="66870"/>
            </a:xfrm>
            <a:custGeom>
              <a:rect b="b" l="l" r="r" t="t"/>
              <a:pathLst>
                <a:path extrusionOk="0" h="3336" w="1335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34" y="2569"/>
                    <a:pt x="1334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165533" y="1905165"/>
              <a:ext cx="68233" cy="19764"/>
            </a:xfrm>
            <a:custGeom>
              <a:rect b="b" l="l" r="r" t="t"/>
              <a:pathLst>
                <a:path extrusionOk="0" h="986" w="3404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09" y="985"/>
                    <a:pt x="3023" y="985"/>
                  </a:cubicBezTo>
                  <a:cubicBezTo>
                    <a:pt x="3156" y="985"/>
                    <a:pt x="3283" y="979"/>
                    <a:pt x="3403" y="968"/>
                  </a:cubicBezTo>
                  <a:cubicBezTo>
                    <a:pt x="2336" y="434"/>
                    <a:pt x="1168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926156" y="2221355"/>
              <a:ext cx="73585" cy="14673"/>
            </a:xfrm>
            <a:custGeom>
              <a:rect b="b" l="l" r="r" t="t"/>
              <a:pathLst>
                <a:path extrusionOk="0" h="732" w="3671">
                  <a:moveTo>
                    <a:pt x="3399" y="1"/>
                  </a:moveTo>
                  <a:cubicBezTo>
                    <a:pt x="2226" y="1"/>
                    <a:pt x="1085" y="202"/>
                    <a:pt x="1" y="605"/>
                  </a:cubicBezTo>
                  <a:cubicBezTo>
                    <a:pt x="272" y="693"/>
                    <a:pt x="590" y="732"/>
                    <a:pt x="928" y="732"/>
                  </a:cubicBezTo>
                  <a:cubicBezTo>
                    <a:pt x="1876" y="732"/>
                    <a:pt x="2981" y="423"/>
                    <a:pt x="3670" y="4"/>
                  </a:cubicBezTo>
                  <a:cubicBezTo>
                    <a:pt x="3579" y="2"/>
                    <a:pt x="3489" y="1"/>
                    <a:pt x="3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2056548" y="1728528"/>
              <a:ext cx="12729" cy="19524"/>
            </a:xfrm>
            <a:custGeom>
              <a:rect b="b" l="l" r="r" t="t"/>
              <a:pathLst>
                <a:path extrusionOk="0" h="974" w="635">
                  <a:moveTo>
                    <a:pt x="579" y="0"/>
                  </a:moveTo>
                  <a:cubicBezTo>
                    <a:pt x="506" y="0"/>
                    <a:pt x="285" y="113"/>
                    <a:pt x="167" y="406"/>
                  </a:cubicBezTo>
                  <a:cubicBezTo>
                    <a:pt x="0" y="707"/>
                    <a:pt x="67" y="974"/>
                    <a:pt x="134" y="974"/>
                  </a:cubicBezTo>
                  <a:cubicBezTo>
                    <a:pt x="201" y="974"/>
                    <a:pt x="234" y="740"/>
                    <a:pt x="367" y="507"/>
                  </a:cubicBezTo>
                  <a:cubicBezTo>
                    <a:pt x="467" y="240"/>
                    <a:pt x="634" y="40"/>
                    <a:pt x="601" y="6"/>
                  </a:cubicBezTo>
                  <a:cubicBezTo>
                    <a:pt x="597" y="2"/>
                    <a:pt x="590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2009082" y="1712773"/>
              <a:ext cx="20065" cy="16637"/>
            </a:xfrm>
            <a:custGeom>
              <a:rect b="b" l="l" r="r" t="t"/>
              <a:pathLst>
                <a:path extrusionOk="0" h="830" w="1001">
                  <a:moveTo>
                    <a:pt x="934" y="0"/>
                  </a:moveTo>
                  <a:cubicBezTo>
                    <a:pt x="824" y="0"/>
                    <a:pt x="602" y="82"/>
                    <a:pt x="400" y="258"/>
                  </a:cubicBezTo>
                  <a:cubicBezTo>
                    <a:pt x="100" y="525"/>
                    <a:pt x="0" y="792"/>
                    <a:pt x="67" y="826"/>
                  </a:cubicBezTo>
                  <a:cubicBezTo>
                    <a:pt x="69" y="828"/>
                    <a:pt x="73" y="829"/>
                    <a:pt x="77" y="829"/>
                  </a:cubicBezTo>
                  <a:cubicBezTo>
                    <a:pt x="130" y="829"/>
                    <a:pt x="318" y="644"/>
                    <a:pt x="534" y="459"/>
                  </a:cubicBezTo>
                  <a:cubicBezTo>
                    <a:pt x="767" y="225"/>
                    <a:pt x="1001" y="92"/>
                    <a:pt x="1001" y="25"/>
                  </a:cubicBezTo>
                  <a:cubicBezTo>
                    <a:pt x="993" y="9"/>
                    <a:pt x="969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989678" y="1696677"/>
              <a:ext cx="22751" cy="12007"/>
            </a:xfrm>
            <a:custGeom>
              <a:rect b="b" l="l" r="r" t="t"/>
              <a:pathLst>
                <a:path extrusionOk="0" h="599" w="1135">
                  <a:moveTo>
                    <a:pt x="868" y="0"/>
                  </a:moveTo>
                  <a:cubicBezTo>
                    <a:pt x="752" y="0"/>
                    <a:pt x="610" y="23"/>
                    <a:pt x="468" y="94"/>
                  </a:cubicBezTo>
                  <a:cubicBezTo>
                    <a:pt x="134" y="261"/>
                    <a:pt x="1" y="594"/>
                    <a:pt x="67" y="594"/>
                  </a:cubicBezTo>
                  <a:cubicBezTo>
                    <a:pt x="70" y="597"/>
                    <a:pt x="73" y="598"/>
                    <a:pt x="78" y="598"/>
                  </a:cubicBezTo>
                  <a:cubicBezTo>
                    <a:pt x="131" y="598"/>
                    <a:pt x="321" y="418"/>
                    <a:pt x="568" y="294"/>
                  </a:cubicBezTo>
                  <a:cubicBezTo>
                    <a:pt x="835" y="161"/>
                    <a:pt x="1101" y="127"/>
                    <a:pt x="1135" y="61"/>
                  </a:cubicBezTo>
                  <a:cubicBezTo>
                    <a:pt x="1135" y="42"/>
                    <a:pt x="1025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1970956" y="1510659"/>
              <a:ext cx="177218" cy="385465"/>
            </a:xfrm>
            <a:custGeom>
              <a:rect b="b" l="l" r="r" t="t"/>
              <a:pathLst>
                <a:path extrusionOk="0" h="19230" w="8841">
                  <a:moveTo>
                    <a:pt x="2969" y="1"/>
                  </a:moveTo>
                  <a:lnTo>
                    <a:pt x="1769" y="1335"/>
                  </a:lnTo>
                  <a:cubicBezTo>
                    <a:pt x="701" y="3070"/>
                    <a:pt x="268" y="5138"/>
                    <a:pt x="568" y="7173"/>
                  </a:cubicBezTo>
                  <a:cubicBezTo>
                    <a:pt x="701" y="7873"/>
                    <a:pt x="868" y="8607"/>
                    <a:pt x="735" y="9274"/>
                  </a:cubicBezTo>
                  <a:cubicBezTo>
                    <a:pt x="601" y="9908"/>
                    <a:pt x="167" y="10442"/>
                    <a:pt x="101" y="11109"/>
                  </a:cubicBezTo>
                  <a:cubicBezTo>
                    <a:pt x="1" y="12076"/>
                    <a:pt x="768" y="12877"/>
                    <a:pt x="1468" y="13544"/>
                  </a:cubicBezTo>
                  <a:cubicBezTo>
                    <a:pt x="3403" y="15378"/>
                    <a:pt x="5605" y="17480"/>
                    <a:pt x="7673" y="19148"/>
                  </a:cubicBezTo>
                  <a:cubicBezTo>
                    <a:pt x="7759" y="19209"/>
                    <a:pt x="7827" y="19230"/>
                    <a:pt x="7891" y="19230"/>
                  </a:cubicBezTo>
                  <a:cubicBezTo>
                    <a:pt x="8003" y="19230"/>
                    <a:pt x="8105" y="19169"/>
                    <a:pt x="8273" y="19148"/>
                  </a:cubicBezTo>
                  <a:cubicBezTo>
                    <a:pt x="8740" y="19048"/>
                    <a:pt x="8840" y="18414"/>
                    <a:pt x="8774" y="17947"/>
                  </a:cubicBezTo>
                  <a:cubicBezTo>
                    <a:pt x="8707" y="17013"/>
                    <a:pt x="8573" y="15979"/>
                    <a:pt x="7806" y="15445"/>
                  </a:cubicBezTo>
                  <a:cubicBezTo>
                    <a:pt x="7306" y="15112"/>
                    <a:pt x="6572" y="15045"/>
                    <a:pt x="6138" y="14611"/>
                  </a:cubicBezTo>
                  <a:cubicBezTo>
                    <a:pt x="5705" y="14178"/>
                    <a:pt x="5705" y="13477"/>
                    <a:pt x="5771" y="12843"/>
                  </a:cubicBezTo>
                  <a:cubicBezTo>
                    <a:pt x="5905" y="12243"/>
                    <a:pt x="5905" y="11609"/>
                    <a:pt x="5771" y="11009"/>
                  </a:cubicBezTo>
                  <a:cubicBezTo>
                    <a:pt x="5405" y="10008"/>
                    <a:pt x="4237" y="9541"/>
                    <a:pt x="3770" y="8607"/>
                  </a:cubicBezTo>
                  <a:cubicBezTo>
                    <a:pt x="3436" y="7906"/>
                    <a:pt x="3603" y="7039"/>
                    <a:pt x="3803" y="6272"/>
                  </a:cubicBezTo>
                  <a:cubicBezTo>
                    <a:pt x="4004" y="5538"/>
                    <a:pt x="4304" y="4737"/>
                    <a:pt x="4237" y="3970"/>
                  </a:cubicBezTo>
                  <a:cubicBezTo>
                    <a:pt x="4070" y="2569"/>
                    <a:pt x="2803" y="1368"/>
                    <a:pt x="2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1926156" y="1972035"/>
              <a:ext cx="336355" cy="208628"/>
            </a:xfrm>
            <a:custGeom>
              <a:rect b="b" l="l" r="r" t="t"/>
              <a:pathLst>
                <a:path extrusionOk="0" h="10408" w="16780">
                  <a:moveTo>
                    <a:pt x="1835" y="0"/>
                  </a:moveTo>
                  <a:lnTo>
                    <a:pt x="1" y="1601"/>
                  </a:lnTo>
                  <a:cubicBezTo>
                    <a:pt x="197" y="1732"/>
                    <a:pt x="5192" y="8079"/>
                    <a:pt x="7328" y="8079"/>
                  </a:cubicBezTo>
                  <a:cubicBezTo>
                    <a:pt x="7366" y="8079"/>
                    <a:pt x="7403" y="8077"/>
                    <a:pt x="7439" y="8073"/>
                  </a:cubicBezTo>
                  <a:cubicBezTo>
                    <a:pt x="8169" y="7959"/>
                    <a:pt x="8914" y="7907"/>
                    <a:pt x="9664" y="7907"/>
                  </a:cubicBezTo>
                  <a:cubicBezTo>
                    <a:pt x="10011" y="7907"/>
                    <a:pt x="10360" y="7918"/>
                    <a:pt x="10708" y="7939"/>
                  </a:cubicBezTo>
                  <a:cubicBezTo>
                    <a:pt x="10708" y="7939"/>
                    <a:pt x="14211" y="10408"/>
                    <a:pt x="16779" y="1040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028465" y="1681843"/>
              <a:ext cx="393443" cy="502187"/>
            </a:xfrm>
            <a:custGeom>
              <a:rect b="b" l="l" r="r" t="t"/>
              <a:pathLst>
                <a:path extrusionOk="0" h="25053" w="19628">
                  <a:moveTo>
                    <a:pt x="13877" y="0"/>
                  </a:moveTo>
                  <a:lnTo>
                    <a:pt x="9340" y="1601"/>
                  </a:lnTo>
                  <a:lnTo>
                    <a:pt x="11509" y="16078"/>
                  </a:lnTo>
                  <a:lnTo>
                    <a:pt x="11509" y="16078"/>
                  </a:lnTo>
                  <a:lnTo>
                    <a:pt x="3770" y="11775"/>
                  </a:lnTo>
                  <a:lnTo>
                    <a:pt x="0" y="19014"/>
                  </a:lnTo>
                  <a:lnTo>
                    <a:pt x="11308" y="24818"/>
                  </a:lnTo>
                  <a:cubicBezTo>
                    <a:pt x="11868" y="24977"/>
                    <a:pt x="12424" y="25052"/>
                    <a:pt x="12966" y="25052"/>
                  </a:cubicBezTo>
                  <a:cubicBezTo>
                    <a:pt x="16620" y="25052"/>
                    <a:pt x="19627" y="21648"/>
                    <a:pt x="18814" y="17813"/>
                  </a:cubicBezTo>
                  <a:lnTo>
                    <a:pt x="1387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132779" y="1479810"/>
              <a:ext cx="175875" cy="234146"/>
            </a:xfrm>
            <a:custGeom>
              <a:rect b="b" l="l" r="r" t="t"/>
              <a:pathLst>
                <a:path extrusionOk="0" h="11681" w="8774">
                  <a:moveTo>
                    <a:pt x="4321" y="1"/>
                  </a:moveTo>
                  <a:cubicBezTo>
                    <a:pt x="4304" y="1"/>
                    <a:pt x="4287" y="2"/>
                    <a:pt x="4270" y="5"/>
                  </a:cubicBezTo>
                  <a:cubicBezTo>
                    <a:pt x="3736" y="139"/>
                    <a:pt x="3903" y="5142"/>
                    <a:pt x="3903" y="5142"/>
                  </a:cubicBezTo>
                  <a:cubicBezTo>
                    <a:pt x="3903" y="5142"/>
                    <a:pt x="3503" y="873"/>
                    <a:pt x="3236" y="839"/>
                  </a:cubicBezTo>
                  <a:cubicBezTo>
                    <a:pt x="3138" y="825"/>
                    <a:pt x="3040" y="794"/>
                    <a:pt x="2945" y="794"/>
                  </a:cubicBezTo>
                  <a:cubicBezTo>
                    <a:pt x="2812" y="794"/>
                    <a:pt x="2685" y="854"/>
                    <a:pt x="2569" y="1106"/>
                  </a:cubicBezTo>
                  <a:cubicBezTo>
                    <a:pt x="2368" y="1506"/>
                    <a:pt x="2268" y="7044"/>
                    <a:pt x="2268" y="7044"/>
                  </a:cubicBezTo>
                  <a:lnTo>
                    <a:pt x="1401" y="5843"/>
                  </a:lnTo>
                  <a:cubicBezTo>
                    <a:pt x="1401" y="5843"/>
                    <a:pt x="1196" y="5410"/>
                    <a:pt x="504" y="5410"/>
                  </a:cubicBezTo>
                  <a:cubicBezTo>
                    <a:pt x="359" y="5410"/>
                    <a:pt x="192" y="5429"/>
                    <a:pt x="0" y="5476"/>
                  </a:cubicBezTo>
                  <a:cubicBezTo>
                    <a:pt x="0" y="5476"/>
                    <a:pt x="1168" y="8178"/>
                    <a:pt x="1268" y="8611"/>
                  </a:cubicBezTo>
                  <a:cubicBezTo>
                    <a:pt x="1401" y="9045"/>
                    <a:pt x="4170" y="11680"/>
                    <a:pt x="4170" y="11680"/>
                  </a:cubicBezTo>
                  <a:lnTo>
                    <a:pt x="8773" y="10846"/>
                  </a:lnTo>
                  <a:cubicBezTo>
                    <a:pt x="8773" y="10846"/>
                    <a:pt x="8473" y="7711"/>
                    <a:pt x="8139" y="6844"/>
                  </a:cubicBezTo>
                  <a:cubicBezTo>
                    <a:pt x="7839" y="5976"/>
                    <a:pt x="7205" y="1940"/>
                    <a:pt x="6872" y="1940"/>
                  </a:cubicBezTo>
                  <a:cubicBezTo>
                    <a:pt x="6776" y="1940"/>
                    <a:pt x="6692" y="1935"/>
                    <a:pt x="6618" y="1935"/>
                  </a:cubicBezTo>
                  <a:cubicBezTo>
                    <a:pt x="6432" y="1935"/>
                    <a:pt x="6309" y="1969"/>
                    <a:pt x="6238" y="2207"/>
                  </a:cubicBezTo>
                  <a:cubicBezTo>
                    <a:pt x="6172" y="2602"/>
                    <a:pt x="6171" y="2997"/>
                    <a:pt x="6203" y="3360"/>
                  </a:cubicBezTo>
                  <a:lnTo>
                    <a:pt x="6203" y="3360"/>
                  </a:lnTo>
                  <a:cubicBezTo>
                    <a:pt x="6181" y="3118"/>
                    <a:pt x="5888" y="4"/>
                    <a:pt x="5354" y="4"/>
                  </a:cubicBezTo>
                  <a:cubicBezTo>
                    <a:pt x="5348" y="4"/>
                    <a:pt x="5343" y="5"/>
                    <a:pt x="5337" y="5"/>
                  </a:cubicBezTo>
                  <a:cubicBezTo>
                    <a:pt x="4737" y="105"/>
                    <a:pt x="4870" y="706"/>
                    <a:pt x="4770" y="1106"/>
                  </a:cubicBezTo>
                  <a:cubicBezTo>
                    <a:pt x="4763" y="1145"/>
                    <a:pt x="4758" y="1162"/>
                    <a:pt x="4755" y="1162"/>
                  </a:cubicBezTo>
                  <a:cubicBezTo>
                    <a:pt x="4725" y="1162"/>
                    <a:pt x="4774" y="1"/>
                    <a:pt x="432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130775" y="1477906"/>
              <a:ext cx="177198" cy="236050"/>
            </a:xfrm>
            <a:custGeom>
              <a:rect b="b" l="l" r="r" t="t"/>
              <a:pathLst>
                <a:path extrusionOk="0" h="11776" w="8840">
                  <a:moveTo>
                    <a:pt x="4303" y="0"/>
                  </a:moveTo>
                  <a:cubicBezTo>
                    <a:pt x="4270" y="34"/>
                    <a:pt x="4203" y="67"/>
                    <a:pt x="4203" y="100"/>
                  </a:cubicBezTo>
                  <a:cubicBezTo>
                    <a:pt x="4136" y="167"/>
                    <a:pt x="4103" y="234"/>
                    <a:pt x="4103" y="300"/>
                  </a:cubicBezTo>
                  <a:cubicBezTo>
                    <a:pt x="3970" y="767"/>
                    <a:pt x="3903" y="1268"/>
                    <a:pt x="3903" y="1735"/>
                  </a:cubicBezTo>
                  <a:cubicBezTo>
                    <a:pt x="3867" y="2266"/>
                    <a:pt x="3851" y="2797"/>
                    <a:pt x="3848" y="3329"/>
                  </a:cubicBezTo>
                  <a:lnTo>
                    <a:pt x="3848" y="3329"/>
                  </a:lnTo>
                  <a:cubicBezTo>
                    <a:pt x="3801" y="2965"/>
                    <a:pt x="3752" y="2603"/>
                    <a:pt x="3703" y="2235"/>
                  </a:cubicBezTo>
                  <a:cubicBezTo>
                    <a:pt x="3669" y="2002"/>
                    <a:pt x="3636" y="1768"/>
                    <a:pt x="3569" y="1535"/>
                  </a:cubicBezTo>
                  <a:cubicBezTo>
                    <a:pt x="3569" y="1401"/>
                    <a:pt x="3536" y="1268"/>
                    <a:pt x="3503" y="1168"/>
                  </a:cubicBezTo>
                  <a:cubicBezTo>
                    <a:pt x="3469" y="1068"/>
                    <a:pt x="3436" y="1001"/>
                    <a:pt x="3402" y="934"/>
                  </a:cubicBezTo>
                  <a:cubicBezTo>
                    <a:pt x="3336" y="901"/>
                    <a:pt x="3269" y="868"/>
                    <a:pt x="3202" y="834"/>
                  </a:cubicBezTo>
                  <a:cubicBezTo>
                    <a:pt x="3151" y="809"/>
                    <a:pt x="3096" y="798"/>
                    <a:pt x="3039" y="798"/>
                  </a:cubicBezTo>
                  <a:cubicBezTo>
                    <a:pt x="2946" y="798"/>
                    <a:pt x="2851" y="826"/>
                    <a:pt x="2769" y="868"/>
                  </a:cubicBezTo>
                  <a:cubicBezTo>
                    <a:pt x="2635" y="968"/>
                    <a:pt x="2569" y="1068"/>
                    <a:pt x="2535" y="1201"/>
                  </a:cubicBezTo>
                  <a:cubicBezTo>
                    <a:pt x="2468" y="1435"/>
                    <a:pt x="2435" y="1701"/>
                    <a:pt x="2435" y="1935"/>
                  </a:cubicBezTo>
                  <a:cubicBezTo>
                    <a:pt x="2310" y="3723"/>
                    <a:pt x="2273" y="5335"/>
                    <a:pt x="2269" y="6880"/>
                  </a:cubicBezTo>
                  <a:lnTo>
                    <a:pt x="2269" y="6880"/>
                  </a:lnTo>
                  <a:cubicBezTo>
                    <a:pt x="2008" y="6513"/>
                    <a:pt x="1777" y="6136"/>
                    <a:pt x="1501" y="5804"/>
                  </a:cubicBezTo>
                  <a:cubicBezTo>
                    <a:pt x="1301" y="5604"/>
                    <a:pt x="1067" y="5471"/>
                    <a:pt x="801" y="5404"/>
                  </a:cubicBezTo>
                  <a:cubicBezTo>
                    <a:pt x="742" y="5396"/>
                    <a:pt x="682" y="5392"/>
                    <a:pt x="620" y="5392"/>
                  </a:cubicBezTo>
                  <a:cubicBezTo>
                    <a:pt x="436" y="5392"/>
                    <a:pt x="242" y="5429"/>
                    <a:pt x="67" y="5504"/>
                  </a:cubicBezTo>
                  <a:lnTo>
                    <a:pt x="0" y="5538"/>
                  </a:lnTo>
                  <a:lnTo>
                    <a:pt x="33" y="5604"/>
                  </a:lnTo>
                  <a:cubicBezTo>
                    <a:pt x="467" y="6672"/>
                    <a:pt x="867" y="7639"/>
                    <a:pt x="1201" y="8540"/>
                  </a:cubicBezTo>
                  <a:cubicBezTo>
                    <a:pt x="1234" y="8640"/>
                    <a:pt x="1301" y="8740"/>
                    <a:pt x="1334" y="8840"/>
                  </a:cubicBezTo>
                  <a:cubicBezTo>
                    <a:pt x="1401" y="8940"/>
                    <a:pt x="1468" y="9040"/>
                    <a:pt x="1534" y="9107"/>
                  </a:cubicBezTo>
                  <a:cubicBezTo>
                    <a:pt x="1701" y="9307"/>
                    <a:pt x="1835" y="9440"/>
                    <a:pt x="1968" y="9607"/>
                  </a:cubicBezTo>
                  <a:cubicBezTo>
                    <a:pt x="2235" y="9874"/>
                    <a:pt x="2502" y="10141"/>
                    <a:pt x="2735" y="10374"/>
                  </a:cubicBezTo>
                  <a:cubicBezTo>
                    <a:pt x="3202" y="10841"/>
                    <a:pt x="3569" y="11175"/>
                    <a:pt x="3836" y="11442"/>
                  </a:cubicBezTo>
                  <a:lnTo>
                    <a:pt x="4103" y="11709"/>
                  </a:lnTo>
                  <a:cubicBezTo>
                    <a:pt x="4170" y="11742"/>
                    <a:pt x="4236" y="11775"/>
                    <a:pt x="4236" y="11775"/>
                  </a:cubicBezTo>
                  <a:cubicBezTo>
                    <a:pt x="4203" y="11742"/>
                    <a:pt x="4203" y="11742"/>
                    <a:pt x="4203" y="11742"/>
                  </a:cubicBezTo>
                  <a:lnTo>
                    <a:pt x="3936" y="11442"/>
                  </a:lnTo>
                  <a:lnTo>
                    <a:pt x="2869" y="10374"/>
                  </a:lnTo>
                  <a:cubicBezTo>
                    <a:pt x="2635" y="10141"/>
                    <a:pt x="2402" y="9874"/>
                    <a:pt x="2135" y="9574"/>
                  </a:cubicBezTo>
                  <a:cubicBezTo>
                    <a:pt x="1968" y="9407"/>
                    <a:pt x="1835" y="9274"/>
                    <a:pt x="1701" y="9107"/>
                  </a:cubicBezTo>
                  <a:cubicBezTo>
                    <a:pt x="1635" y="9007"/>
                    <a:pt x="1568" y="8940"/>
                    <a:pt x="1501" y="8840"/>
                  </a:cubicBezTo>
                  <a:cubicBezTo>
                    <a:pt x="1468" y="8740"/>
                    <a:pt x="1434" y="8640"/>
                    <a:pt x="1401" y="8540"/>
                  </a:cubicBezTo>
                  <a:cubicBezTo>
                    <a:pt x="1076" y="7693"/>
                    <a:pt x="687" y="6720"/>
                    <a:pt x="265" y="5651"/>
                  </a:cubicBezTo>
                  <a:lnTo>
                    <a:pt x="265" y="5651"/>
                  </a:lnTo>
                  <a:cubicBezTo>
                    <a:pt x="394" y="5614"/>
                    <a:pt x="534" y="5591"/>
                    <a:pt x="667" y="5591"/>
                  </a:cubicBezTo>
                  <a:cubicBezTo>
                    <a:pt x="724" y="5591"/>
                    <a:pt x="780" y="5595"/>
                    <a:pt x="834" y="5604"/>
                  </a:cubicBezTo>
                  <a:cubicBezTo>
                    <a:pt x="1067" y="5671"/>
                    <a:pt x="1268" y="5771"/>
                    <a:pt x="1434" y="5971"/>
                  </a:cubicBezTo>
                  <a:cubicBezTo>
                    <a:pt x="1712" y="6311"/>
                    <a:pt x="1990" y="6736"/>
                    <a:pt x="2268" y="7142"/>
                  </a:cubicBezTo>
                  <a:lnTo>
                    <a:pt x="2268" y="7142"/>
                  </a:lnTo>
                  <a:cubicBezTo>
                    <a:pt x="2268" y="7152"/>
                    <a:pt x="2268" y="7162"/>
                    <a:pt x="2268" y="7172"/>
                  </a:cubicBezTo>
                  <a:lnTo>
                    <a:pt x="2285" y="7166"/>
                  </a:lnTo>
                  <a:lnTo>
                    <a:pt x="2285" y="7166"/>
                  </a:lnTo>
                  <a:cubicBezTo>
                    <a:pt x="2301" y="7190"/>
                    <a:pt x="2318" y="7214"/>
                    <a:pt x="2335" y="7239"/>
                  </a:cubicBezTo>
                  <a:lnTo>
                    <a:pt x="2502" y="7472"/>
                  </a:lnTo>
                  <a:lnTo>
                    <a:pt x="2502" y="7205"/>
                  </a:lnTo>
                  <a:cubicBezTo>
                    <a:pt x="2535" y="5604"/>
                    <a:pt x="2569" y="3836"/>
                    <a:pt x="2702" y="2002"/>
                  </a:cubicBezTo>
                  <a:cubicBezTo>
                    <a:pt x="2702" y="1768"/>
                    <a:pt x="2735" y="1535"/>
                    <a:pt x="2769" y="1335"/>
                  </a:cubicBezTo>
                  <a:cubicBezTo>
                    <a:pt x="2824" y="1170"/>
                    <a:pt x="2969" y="1050"/>
                    <a:pt x="3111" y="1050"/>
                  </a:cubicBezTo>
                  <a:cubicBezTo>
                    <a:pt x="3142" y="1050"/>
                    <a:pt x="3173" y="1056"/>
                    <a:pt x="3202" y="1068"/>
                  </a:cubicBezTo>
                  <a:cubicBezTo>
                    <a:pt x="3236" y="1101"/>
                    <a:pt x="3269" y="1101"/>
                    <a:pt x="3302" y="1134"/>
                  </a:cubicBezTo>
                  <a:cubicBezTo>
                    <a:pt x="3294" y="1151"/>
                    <a:pt x="3294" y="1157"/>
                    <a:pt x="3299" y="1157"/>
                  </a:cubicBezTo>
                  <a:cubicBezTo>
                    <a:pt x="3313" y="1157"/>
                    <a:pt x="3368" y="1102"/>
                    <a:pt x="3369" y="1101"/>
                  </a:cubicBezTo>
                  <a:lnTo>
                    <a:pt x="3369" y="1101"/>
                  </a:lnTo>
                  <a:lnTo>
                    <a:pt x="3336" y="1134"/>
                  </a:lnTo>
                  <a:cubicBezTo>
                    <a:pt x="3336" y="1168"/>
                    <a:pt x="3336" y="1168"/>
                    <a:pt x="3336" y="1201"/>
                  </a:cubicBezTo>
                  <a:cubicBezTo>
                    <a:pt x="3369" y="1301"/>
                    <a:pt x="3436" y="1435"/>
                    <a:pt x="3436" y="1535"/>
                  </a:cubicBezTo>
                  <a:cubicBezTo>
                    <a:pt x="3469" y="1768"/>
                    <a:pt x="3503" y="2035"/>
                    <a:pt x="3536" y="2269"/>
                  </a:cubicBezTo>
                  <a:cubicBezTo>
                    <a:pt x="3655" y="3132"/>
                    <a:pt x="3774" y="4022"/>
                    <a:pt x="3869" y="4915"/>
                  </a:cubicBezTo>
                  <a:lnTo>
                    <a:pt x="3869" y="4915"/>
                  </a:lnTo>
                  <a:lnTo>
                    <a:pt x="3869" y="5237"/>
                  </a:lnTo>
                  <a:lnTo>
                    <a:pt x="4136" y="5237"/>
                  </a:lnTo>
                  <a:lnTo>
                    <a:pt x="4136" y="4737"/>
                  </a:lnTo>
                  <a:cubicBezTo>
                    <a:pt x="4103" y="3736"/>
                    <a:pt x="4103" y="2736"/>
                    <a:pt x="4170" y="1768"/>
                  </a:cubicBezTo>
                  <a:cubicBezTo>
                    <a:pt x="4170" y="1301"/>
                    <a:pt x="4236" y="834"/>
                    <a:pt x="4336" y="367"/>
                  </a:cubicBezTo>
                  <a:cubicBezTo>
                    <a:pt x="4370" y="334"/>
                    <a:pt x="4370" y="300"/>
                    <a:pt x="4403" y="267"/>
                  </a:cubicBezTo>
                  <a:lnTo>
                    <a:pt x="4437" y="234"/>
                  </a:lnTo>
                  <a:lnTo>
                    <a:pt x="4470" y="234"/>
                  </a:lnTo>
                  <a:cubicBezTo>
                    <a:pt x="4537" y="234"/>
                    <a:pt x="4603" y="300"/>
                    <a:pt x="4637" y="401"/>
                  </a:cubicBezTo>
                  <a:cubicBezTo>
                    <a:pt x="4703" y="601"/>
                    <a:pt x="4737" y="834"/>
                    <a:pt x="4770" y="1034"/>
                  </a:cubicBezTo>
                  <a:lnTo>
                    <a:pt x="4770" y="1179"/>
                  </a:lnTo>
                  <a:lnTo>
                    <a:pt x="4770" y="1179"/>
                  </a:lnTo>
                  <a:cubicBezTo>
                    <a:pt x="4758" y="1189"/>
                    <a:pt x="4770" y="1201"/>
                    <a:pt x="4770" y="1201"/>
                  </a:cubicBezTo>
                  <a:lnTo>
                    <a:pt x="4770" y="1234"/>
                  </a:lnTo>
                  <a:cubicBezTo>
                    <a:pt x="4737" y="1234"/>
                    <a:pt x="4737" y="1268"/>
                    <a:pt x="4770" y="1268"/>
                  </a:cubicBezTo>
                  <a:cubicBezTo>
                    <a:pt x="4737" y="1301"/>
                    <a:pt x="4737" y="1301"/>
                    <a:pt x="4770" y="1301"/>
                  </a:cubicBezTo>
                  <a:cubicBezTo>
                    <a:pt x="4770" y="1335"/>
                    <a:pt x="4803" y="1335"/>
                    <a:pt x="4837" y="1368"/>
                  </a:cubicBezTo>
                  <a:cubicBezTo>
                    <a:pt x="4937" y="1335"/>
                    <a:pt x="4937" y="1301"/>
                    <a:pt x="4937" y="1301"/>
                  </a:cubicBezTo>
                  <a:cubicBezTo>
                    <a:pt x="4937" y="1301"/>
                    <a:pt x="4937" y="1268"/>
                    <a:pt x="4937" y="1268"/>
                  </a:cubicBezTo>
                  <a:lnTo>
                    <a:pt x="4937" y="1168"/>
                  </a:lnTo>
                  <a:cubicBezTo>
                    <a:pt x="4970" y="1034"/>
                    <a:pt x="4970" y="934"/>
                    <a:pt x="4970" y="801"/>
                  </a:cubicBezTo>
                  <a:cubicBezTo>
                    <a:pt x="4970" y="601"/>
                    <a:pt x="5037" y="434"/>
                    <a:pt x="5204" y="300"/>
                  </a:cubicBezTo>
                  <a:cubicBezTo>
                    <a:pt x="5237" y="267"/>
                    <a:pt x="5270" y="234"/>
                    <a:pt x="5337" y="234"/>
                  </a:cubicBezTo>
                  <a:lnTo>
                    <a:pt x="5437" y="234"/>
                  </a:lnTo>
                  <a:cubicBezTo>
                    <a:pt x="5504" y="300"/>
                    <a:pt x="5537" y="367"/>
                    <a:pt x="5571" y="467"/>
                  </a:cubicBezTo>
                  <a:cubicBezTo>
                    <a:pt x="5637" y="667"/>
                    <a:pt x="5704" y="868"/>
                    <a:pt x="5771" y="1068"/>
                  </a:cubicBezTo>
                  <a:cubicBezTo>
                    <a:pt x="5938" y="1868"/>
                    <a:pt x="6071" y="2702"/>
                    <a:pt x="6138" y="3536"/>
                  </a:cubicBezTo>
                  <a:lnTo>
                    <a:pt x="6371" y="3536"/>
                  </a:lnTo>
                  <a:cubicBezTo>
                    <a:pt x="6356" y="3342"/>
                    <a:pt x="6338" y="3149"/>
                    <a:pt x="6317" y="2957"/>
                  </a:cubicBezTo>
                  <a:lnTo>
                    <a:pt x="6317" y="2957"/>
                  </a:lnTo>
                  <a:cubicBezTo>
                    <a:pt x="6320" y="2750"/>
                    <a:pt x="6337" y="2543"/>
                    <a:pt x="6371" y="2335"/>
                  </a:cubicBezTo>
                  <a:cubicBezTo>
                    <a:pt x="6429" y="2190"/>
                    <a:pt x="6538" y="2095"/>
                    <a:pt x="6675" y="2095"/>
                  </a:cubicBezTo>
                  <a:cubicBezTo>
                    <a:pt x="6696" y="2095"/>
                    <a:pt x="6717" y="2097"/>
                    <a:pt x="6738" y="2102"/>
                  </a:cubicBezTo>
                  <a:lnTo>
                    <a:pt x="6872" y="2102"/>
                  </a:lnTo>
                  <a:cubicBezTo>
                    <a:pt x="6872" y="2102"/>
                    <a:pt x="6938" y="2135"/>
                    <a:pt x="6938" y="2168"/>
                  </a:cubicBezTo>
                  <a:cubicBezTo>
                    <a:pt x="6972" y="2235"/>
                    <a:pt x="7005" y="2302"/>
                    <a:pt x="7038" y="2402"/>
                  </a:cubicBezTo>
                  <a:cubicBezTo>
                    <a:pt x="7239" y="3102"/>
                    <a:pt x="7405" y="3770"/>
                    <a:pt x="7539" y="4503"/>
                  </a:cubicBezTo>
                  <a:cubicBezTo>
                    <a:pt x="7706" y="5171"/>
                    <a:pt x="7839" y="5771"/>
                    <a:pt x="7972" y="6371"/>
                  </a:cubicBezTo>
                  <a:cubicBezTo>
                    <a:pt x="8039" y="6638"/>
                    <a:pt x="8106" y="6905"/>
                    <a:pt x="8206" y="7205"/>
                  </a:cubicBezTo>
                  <a:cubicBezTo>
                    <a:pt x="8273" y="7439"/>
                    <a:pt x="8339" y="7706"/>
                    <a:pt x="8373" y="7939"/>
                  </a:cubicBezTo>
                  <a:cubicBezTo>
                    <a:pt x="8573" y="8907"/>
                    <a:pt x="8640" y="9674"/>
                    <a:pt x="8740" y="10208"/>
                  </a:cubicBezTo>
                  <a:cubicBezTo>
                    <a:pt x="8773" y="10441"/>
                    <a:pt x="8773" y="10641"/>
                    <a:pt x="8806" y="10775"/>
                  </a:cubicBezTo>
                  <a:cubicBezTo>
                    <a:pt x="8806" y="10841"/>
                    <a:pt x="8840" y="10908"/>
                    <a:pt x="8840" y="10975"/>
                  </a:cubicBezTo>
                  <a:cubicBezTo>
                    <a:pt x="8840" y="10908"/>
                    <a:pt x="8840" y="10841"/>
                    <a:pt x="8840" y="10775"/>
                  </a:cubicBezTo>
                  <a:cubicBezTo>
                    <a:pt x="8840" y="10641"/>
                    <a:pt x="8806" y="10441"/>
                    <a:pt x="8806" y="10174"/>
                  </a:cubicBezTo>
                  <a:cubicBezTo>
                    <a:pt x="8740" y="9674"/>
                    <a:pt x="8673" y="8907"/>
                    <a:pt x="8506" y="7939"/>
                  </a:cubicBezTo>
                  <a:cubicBezTo>
                    <a:pt x="8439" y="7672"/>
                    <a:pt x="8406" y="7439"/>
                    <a:pt x="8339" y="7172"/>
                  </a:cubicBezTo>
                  <a:cubicBezTo>
                    <a:pt x="8239" y="6872"/>
                    <a:pt x="8173" y="6638"/>
                    <a:pt x="8106" y="6338"/>
                  </a:cubicBezTo>
                  <a:cubicBezTo>
                    <a:pt x="7972" y="5738"/>
                    <a:pt x="7872" y="5137"/>
                    <a:pt x="7739" y="4470"/>
                  </a:cubicBezTo>
                  <a:cubicBezTo>
                    <a:pt x="7605" y="3736"/>
                    <a:pt x="7439" y="3036"/>
                    <a:pt x="7239" y="2335"/>
                  </a:cubicBezTo>
                  <a:cubicBezTo>
                    <a:pt x="7205" y="2235"/>
                    <a:pt x="7172" y="2135"/>
                    <a:pt x="7105" y="2035"/>
                  </a:cubicBezTo>
                  <a:cubicBezTo>
                    <a:pt x="7072" y="1968"/>
                    <a:pt x="7005" y="1935"/>
                    <a:pt x="6938" y="1902"/>
                  </a:cubicBezTo>
                  <a:lnTo>
                    <a:pt x="6772" y="1902"/>
                  </a:lnTo>
                  <a:cubicBezTo>
                    <a:pt x="6671" y="1902"/>
                    <a:pt x="6538" y="1902"/>
                    <a:pt x="6438" y="1968"/>
                  </a:cubicBezTo>
                  <a:cubicBezTo>
                    <a:pt x="6338" y="2035"/>
                    <a:pt x="6271" y="2135"/>
                    <a:pt x="6238" y="2269"/>
                  </a:cubicBezTo>
                  <a:cubicBezTo>
                    <a:pt x="6236" y="2281"/>
                    <a:pt x="6234" y="2293"/>
                    <a:pt x="6232" y="2305"/>
                  </a:cubicBezTo>
                  <a:lnTo>
                    <a:pt x="6232" y="2305"/>
                  </a:lnTo>
                  <a:cubicBezTo>
                    <a:pt x="6168" y="1872"/>
                    <a:pt x="6091" y="1449"/>
                    <a:pt x="6004" y="1034"/>
                  </a:cubicBezTo>
                  <a:cubicBezTo>
                    <a:pt x="5938" y="801"/>
                    <a:pt x="5871" y="567"/>
                    <a:pt x="5771" y="367"/>
                  </a:cubicBezTo>
                  <a:cubicBezTo>
                    <a:pt x="5737" y="234"/>
                    <a:pt x="5637" y="134"/>
                    <a:pt x="5504" y="67"/>
                  </a:cubicBezTo>
                  <a:cubicBezTo>
                    <a:pt x="5482" y="67"/>
                    <a:pt x="5459" y="52"/>
                    <a:pt x="5427" y="52"/>
                  </a:cubicBezTo>
                  <a:cubicBezTo>
                    <a:pt x="5411" y="52"/>
                    <a:pt x="5393" y="56"/>
                    <a:pt x="5371" y="67"/>
                  </a:cubicBezTo>
                  <a:lnTo>
                    <a:pt x="5270" y="67"/>
                  </a:lnTo>
                  <a:cubicBezTo>
                    <a:pt x="5237" y="67"/>
                    <a:pt x="5170" y="100"/>
                    <a:pt x="5104" y="134"/>
                  </a:cubicBezTo>
                  <a:cubicBezTo>
                    <a:pt x="4985" y="233"/>
                    <a:pt x="4889" y="356"/>
                    <a:pt x="4839" y="495"/>
                  </a:cubicBezTo>
                  <a:lnTo>
                    <a:pt x="4839" y="495"/>
                  </a:lnTo>
                  <a:cubicBezTo>
                    <a:pt x="4820" y="430"/>
                    <a:pt x="4798" y="365"/>
                    <a:pt x="4770" y="300"/>
                  </a:cubicBezTo>
                  <a:cubicBezTo>
                    <a:pt x="4737" y="134"/>
                    <a:pt x="4603" y="34"/>
                    <a:pt x="4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227051" y="1499294"/>
              <a:ext cx="12047" cy="89621"/>
            </a:xfrm>
            <a:custGeom>
              <a:rect b="b" l="l" r="r" t="t"/>
              <a:pathLst>
                <a:path extrusionOk="0" h="4471" w="601">
                  <a:moveTo>
                    <a:pt x="34" y="1"/>
                  </a:moveTo>
                  <a:cubicBezTo>
                    <a:pt x="0" y="768"/>
                    <a:pt x="67" y="1502"/>
                    <a:pt x="201" y="2269"/>
                  </a:cubicBezTo>
                  <a:cubicBezTo>
                    <a:pt x="267" y="3003"/>
                    <a:pt x="367" y="3737"/>
                    <a:pt x="568" y="4471"/>
                  </a:cubicBezTo>
                  <a:cubicBezTo>
                    <a:pt x="601" y="3737"/>
                    <a:pt x="534" y="2969"/>
                    <a:pt x="401" y="2236"/>
                  </a:cubicBezTo>
                  <a:cubicBezTo>
                    <a:pt x="367" y="1468"/>
                    <a:pt x="234" y="735"/>
                    <a:pt x="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255796" y="1535395"/>
              <a:ext cx="8720" cy="56868"/>
            </a:xfrm>
            <a:custGeom>
              <a:rect b="b" l="l" r="r" t="t"/>
              <a:pathLst>
                <a:path extrusionOk="0" h="2837" w="435">
                  <a:moveTo>
                    <a:pt x="68" y="1"/>
                  </a:moveTo>
                  <a:lnTo>
                    <a:pt x="68" y="1"/>
                  </a:lnTo>
                  <a:cubicBezTo>
                    <a:pt x="1" y="468"/>
                    <a:pt x="34" y="935"/>
                    <a:pt x="101" y="1435"/>
                  </a:cubicBezTo>
                  <a:cubicBezTo>
                    <a:pt x="134" y="1902"/>
                    <a:pt x="234" y="2369"/>
                    <a:pt x="368" y="2836"/>
                  </a:cubicBezTo>
                  <a:cubicBezTo>
                    <a:pt x="434" y="2369"/>
                    <a:pt x="434" y="1869"/>
                    <a:pt x="334" y="1402"/>
                  </a:cubicBezTo>
                  <a:cubicBezTo>
                    <a:pt x="301" y="902"/>
                    <a:pt x="234" y="435"/>
                    <a:pt x="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175555" y="1610283"/>
              <a:ext cx="6054" cy="46825"/>
            </a:xfrm>
            <a:custGeom>
              <a:rect b="b" l="l" r="r" t="t"/>
              <a:pathLst>
                <a:path extrusionOk="0" h="2336" w="302">
                  <a:moveTo>
                    <a:pt x="134" y="1"/>
                  </a:moveTo>
                  <a:cubicBezTo>
                    <a:pt x="34" y="368"/>
                    <a:pt x="1" y="768"/>
                    <a:pt x="34" y="1168"/>
                  </a:cubicBezTo>
                  <a:cubicBezTo>
                    <a:pt x="1" y="1569"/>
                    <a:pt x="68" y="1936"/>
                    <a:pt x="168" y="2336"/>
                  </a:cubicBezTo>
                  <a:cubicBezTo>
                    <a:pt x="268" y="1936"/>
                    <a:pt x="301" y="1535"/>
                    <a:pt x="268" y="1168"/>
                  </a:cubicBezTo>
                  <a:cubicBezTo>
                    <a:pt x="301" y="768"/>
                    <a:pt x="268" y="368"/>
                    <a:pt x="1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1846597" y="1778079"/>
              <a:ext cx="339021" cy="339562"/>
            </a:xfrm>
            <a:custGeom>
              <a:rect b="b" l="l" r="r" t="t"/>
              <a:pathLst>
                <a:path extrusionOk="0" h="16940" w="16913">
                  <a:moveTo>
                    <a:pt x="4507" y="0"/>
                  </a:moveTo>
                  <a:cubicBezTo>
                    <a:pt x="4472" y="0"/>
                    <a:pt x="4438" y="1"/>
                    <a:pt x="4403" y="3"/>
                  </a:cubicBezTo>
                  <a:cubicBezTo>
                    <a:pt x="0" y="169"/>
                    <a:pt x="934" y="8242"/>
                    <a:pt x="1868" y="9876"/>
                  </a:cubicBezTo>
                  <a:cubicBezTo>
                    <a:pt x="2480" y="11003"/>
                    <a:pt x="10664" y="16939"/>
                    <a:pt x="11572" y="16939"/>
                  </a:cubicBezTo>
                  <a:cubicBezTo>
                    <a:pt x="11605" y="16939"/>
                    <a:pt x="11629" y="16931"/>
                    <a:pt x="11642" y="16915"/>
                  </a:cubicBezTo>
                  <a:lnTo>
                    <a:pt x="16912" y="8375"/>
                  </a:lnTo>
                  <a:cubicBezTo>
                    <a:pt x="16912" y="8375"/>
                    <a:pt x="8112" y="0"/>
                    <a:pt x="4507" y="0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1955582" y="1781467"/>
              <a:ext cx="230698" cy="184574"/>
            </a:xfrm>
            <a:custGeom>
              <a:rect b="b" l="l" r="r" t="t"/>
              <a:pathLst>
                <a:path extrusionOk="0" h="9208" w="11509">
                  <a:moveTo>
                    <a:pt x="0" y="0"/>
                  </a:moveTo>
                  <a:cubicBezTo>
                    <a:pt x="734" y="134"/>
                    <a:pt x="1435" y="334"/>
                    <a:pt x="2135" y="634"/>
                  </a:cubicBezTo>
                  <a:cubicBezTo>
                    <a:pt x="2869" y="1001"/>
                    <a:pt x="3570" y="1435"/>
                    <a:pt x="4203" y="1935"/>
                  </a:cubicBezTo>
                  <a:cubicBezTo>
                    <a:pt x="4971" y="2569"/>
                    <a:pt x="5705" y="3236"/>
                    <a:pt x="6405" y="3970"/>
                  </a:cubicBezTo>
                  <a:cubicBezTo>
                    <a:pt x="8423" y="5888"/>
                    <a:pt x="10309" y="7381"/>
                    <a:pt x="11382" y="8219"/>
                  </a:cubicBezTo>
                  <a:lnTo>
                    <a:pt x="11382" y="8219"/>
                  </a:lnTo>
                  <a:lnTo>
                    <a:pt x="10975" y="8907"/>
                  </a:lnTo>
                  <a:cubicBezTo>
                    <a:pt x="10942" y="9007"/>
                    <a:pt x="10875" y="9107"/>
                    <a:pt x="10842" y="9207"/>
                  </a:cubicBezTo>
                  <a:cubicBezTo>
                    <a:pt x="10908" y="9107"/>
                    <a:pt x="10975" y="9040"/>
                    <a:pt x="11008" y="8940"/>
                  </a:cubicBezTo>
                  <a:lnTo>
                    <a:pt x="11509" y="8240"/>
                  </a:lnTo>
                  <a:lnTo>
                    <a:pt x="11509" y="8206"/>
                  </a:lnTo>
                  <a:lnTo>
                    <a:pt x="11475" y="8173"/>
                  </a:lnTo>
                  <a:cubicBezTo>
                    <a:pt x="10475" y="7272"/>
                    <a:pt x="8573" y="5738"/>
                    <a:pt x="6538" y="3837"/>
                  </a:cubicBezTo>
                  <a:cubicBezTo>
                    <a:pt x="5838" y="3103"/>
                    <a:pt x="5104" y="2402"/>
                    <a:pt x="4304" y="1802"/>
                  </a:cubicBezTo>
                  <a:cubicBezTo>
                    <a:pt x="3670" y="1268"/>
                    <a:pt x="2969" y="834"/>
                    <a:pt x="2202" y="501"/>
                  </a:cubicBezTo>
                  <a:cubicBezTo>
                    <a:pt x="1702" y="301"/>
                    <a:pt x="1135" y="134"/>
                    <a:pt x="601" y="34"/>
                  </a:cubicBezTo>
                  <a:cubicBezTo>
                    <a:pt x="434" y="34"/>
                    <a:pt x="30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1865980" y="1923887"/>
              <a:ext cx="212657" cy="191249"/>
            </a:xfrm>
            <a:custGeom>
              <a:rect b="b" l="l" r="r" t="t"/>
              <a:pathLst>
                <a:path extrusionOk="0" h="9541" w="10609">
                  <a:moveTo>
                    <a:pt x="1" y="1"/>
                  </a:moveTo>
                  <a:cubicBezTo>
                    <a:pt x="67" y="167"/>
                    <a:pt x="134" y="334"/>
                    <a:pt x="234" y="501"/>
                  </a:cubicBezTo>
                  <a:cubicBezTo>
                    <a:pt x="434" y="834"/>
                    <a:pt x="701" y="1268"/>
                    <a:pt x="1068" y="1835"/>
                  </a:cubicBezTo>
                  <a:cubicBezTo>
                    <a:pt x="1502" y="2469"/>
                    <a:pt x="1969" y="3069"/>
                    <a:pt x="2469" y="3670"/>
                  </a:cubicBezTo>
                  <a:cubicBezTo>
                    <a:pt x="3103" y="4370"/>
                    <a:pt x="3770" y="5037"/>
                    <a:pt x="4470" y="5671"/>
                  </a:cubicBezTo>
                  <a:cubicBezTo>
                    <a:pt x="5738" y="6839"/>
                    <a:pt x="7172" y="7806"/>
                    <a:pt x="8673" y="8640"/>
                  </a:cubicBezTo>
                  <a:cubicBezTo>
                    <a:pt x="9140" y="8907"/>
                    <a:pt x="9607" y="9107"/>
                    <a:pt x="10074" y="9341"/>
                  </a:cubicBezTo>
                  <a:cubicBezTo>
                    <a:pt x="10241" y="9407"/>
                    <a:pt x="10441" y="9474"/>
                    <a:pt x="10608" y="9541"/>
                  </a:cubicBezTo>
                  <a:cubicBezTo>
                    <a:pt x="10441" y="9407"/>
                    <a:pt x="10275" y="9341"/>
                    <a:pt x="10108" y="9240"/>
                  </a:cubicBezTo>
                  <a:cubicBezTo>
                    <a:pt x="9774" y="9074"/>
                    <a:pt x="9307" y="8840"/>
                    <a:pt x="8740" y="8507"/>
                  </a:cubicBezTo>
                  <a:cubicBezTo>
                    <a:pt x="7272" y="7639"/>
                    <a:pt x="5871" y="6639"/>
                    <a:pt x="4604" y="5504"/>
                  </a:cubicBezTo>
                  <a:cubicBezTo>
                    <a:pt x="3903" y="4904"/>
                    <a:pt x="3270" y="4237"/>
                    <a:pt x="2636" y="3536"/>
                  </a:cubicBezTo>
                  <a:cubicBezTo>
                    <a:pt x="2069" y="2869"/>
                    <a:pt x="1568" y="2269"/>
                    <a:pt x="1201" y="1735"/>
                  </a:cubicBezTo>
                  <a:cubicBezTo>
                    <a:pt x="801" y="1201"/>
                    <a:pt x="501" y="768"/>
                    <a:pt x="301" y="468"/>
                  </a:cubicBezTo>
                  <a:cubicBezTo>
                    <a:pt x="234" y="301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64281" y="1928577"/>
              <a:ext cx="55505" cy="43478"/>
            </a:xfrm>
            <a:custGeom>
              <a:rect b="b" l="l" r="r" t="t"/>
              <a:pathLst>
                <a:path extrusionOk="0" h="2169" w="2769">
                  <a:moveTo>
                    <a:pt x="0" y="0"/>
                  </a:moveTo>
                  <a:cubicBezTo>
                    <a:pt x="400" y="934"/>
                    <a:pt x="1768" y="1901"/>
                    <a:pt x="2769" y="2168"/>
                  </a:cubicBezTo>
                  <a:cubicBezTo>
                    <a:pt x="1968" y="1301"/>
                    <a:pt x="10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1904086" y="1877082"/>
              <a:ext cx="14733" cy="70899"/>
            </a:xfrm>
            <a:custGeom>
              <a:rect b="b" l="l" r="r" t="t"/>
              <a:pathLst>
                <a:path extrusionOk="0" h="3537" w="735">
                  <a:moveTo>
                    <a:pt x="468" y="1"/>
                  </a:moveTo>
                  <a:cubicBezTo>
                    <a:pt x="1" y="935"/>
                    <a:pt x="134" y="2569"/>
                    <a:pt x="535" y="3536"/>
                  </a:cubicBezTo>
                  <a:cubicBezTo>
                    <a:pt x="735" y="2336"/>
                    <a:pt x="701" y="1168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2071261" y="1907831"/>
              <a:ext cx="26760" cy="66890"/>
            </a:xfrm>
            <a:custGeom>
              <a:rect b="b" l="l" r="r" t="t"/>
              <a:pathLst>
                <a:path extrusionOk="0" h="3337" w="1335">
                  <a:moveTo>
                    <a:pt x="167" y="1"/>
                  </a:moveTo>
                  <a:cubicBezTo>
                    <a:pt x="0" y="1035"/>
                    <a:pt x="667" y="2569"/>
                    <a:pt x="1335" y="3337"/>
                  </a:cubicBezTo>
                  <a:cubicBezTo>
                    <a:pt x="1134" y="2169"/>
                    <a:pt x="767" y="1035"/>
                    <a:pt x="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944878" y="1832281"/>
              <a:ext cx="68233" cy="19764"/>
            </a:xfrm>
            <a:custGeom>
              <a:rect b="b" l="l" r="r" t="t"/>
              <a:pathLst>
                <a:path extrusionOk="0" h="986" w="3404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35" y="985"/>
                    <a:pt x="3032" y="985"/>
                  </a:cubicBezTo>
                  <a:cubicBezTo>
                    <a:pt x="3163" y="985"/>
                    <a:pt x="3287" y="980"/>
                    <a:pt x="3403" y="968"/>
                  </a:cubicBezTo>
                  <a:cubicBezTo>
                    <a:pt x="2336" y="434"/>
                    <a:pt x="1202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1905429" y="1746689"/>
              <a:ext cx="41473" cy="56868"/>
            </a:xfrm>
            <a:custGeom>
              <a:rect b="b" l="l" r="r" t="t"/>
              <a:pathLst>
                <a:path extrusionOk="0" h="2837" w="2069">
                  <a:moveTo>
                    <a:pt x="2069" y="1"/>
                  </a:moveTo>
                  <a:lnTo>
                    <a:pt x="2069" y="1"/>
                  </a:lnTo>
                  <a:cubicBezTo>
                    <a:pt x="1202" y="801"/>
                    <a:pt x="501" y="1769"/>
                    <a:pt x="1" y="2836"/>
                  </a:cubicBezTo>
                  <a:lnTo>
                    <a:pt x="1" y="2836"/>
                  </a:lnTo>
                  <a:cubicBezTo>
                    <a:pt x="901" y="2369"/>
                    <a:pt x="1802" y="968"/>
                    <a:pt x="20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011086" y="2032130"/>
              <a:ext cx="69556" cy="14011"/>
            </a:xfrm>
            <a:custGeom>
              <a:rect b="b" l="l" r="r" t="t"/>
              <a:pathLst>
                <a:path extrusionOk="0" h="699" w="3470">
                  <a:moveTo>
                    <a:pt x="3211" y="1"/>
                  </a:moveTo>
                  <a:cubicBezTo>
                    <a:pt x="2101" y="1"/>
                    <a:pt x="1022" y="200"/>
                    <a:pt x="0" y="571"/>
                  </a:cubicBezTo>
                  <a:cubicBezTo>
                    <a:pt x="256" y="660"/>
                    <a:pt x="559" y="699"/>
                    <a:pt x="882" y="699"/>
                  </a:cubicBezTo>
                  <a:cubicBezTo>
                    <a:pt x="1779" y="699"/>
                    <a:pt x="2832" y="397"/>
                    <a:pt x="3469" y="4"/>
                  </a:cubicBezTo>
                  <a:cubicBezTo>
                    <a:pt x="3383" y="2"/>
                    <a:pt x="3297" y="1"/>
                    <a:pt x="32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1433369" y="3998685"/>
              <a:ext cx="274837" cy="380414"/>
            </a:xfrm>
            <a:custGeom>
              <a:rect b="b" l="l" r="r" t="t"/>
              <a:pathLst>
                <a:path extrusionOk="0" h="18978" w="13711">
                  <a:moveTo>
                    <a:pt x="6572" y="1"/>
                  </a:moveTo>
                  <a:lnTo>
                    <a:pt x="4370" y="10008"/>
                  </a:lnTo>
                  <a:lnTo>
                    <a:pt x="301" y="17413"/>
                  </a:lnTo>
                  <a:cubicBezTo>
                    <a:pt x="1" y="17947"/>
                    <a:pt x="234" y="18614"/>
                    <a:pt x="801" y="18881"/>
                  </a:cubicBezTo>
                  <a:cubicBezTo>
                    <a:pt x="943" y="18944"/>
                    <a:pt x="1099" y="18977"/>
                    <a:pt x="1257" y="18977"/>
                  </a:cubicBezTo>
                  <a:cubicBezTo>
                    <a:pt x="1433" y="18977"/>
                    <a:pt x="1610" y="18936"/>
                    <a:pt x="1768" y="18848"/>
                  </a:cubicBezTo>
                  <a:cubicBezTo>
                    <a:pt x="3636" y="17747"/>
                    <a:pt x="10541" y="13711"/>
                    <a:pt x="10675" y="12977"/>
                  </a:cubicBezTo>
                  <a:cubicBezTo>
                    <a:pt x="10808" y="12110"/>
                    <a:pt x="13710" y="2536"/>
                    <a:pt x="13710" y="2536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1449425" y="4245418"/>
              <a:ext cx="201272" cy="134181"/>
            </a:xfrm>
            <a:custGeom>
              <a:rect b="b" l="l" r="r" t="t"/>
              <a:pathLst>
                <a:path extrusionOk="0" h="6694" w="10041">
                  <a:moveTo>
                    <a:pt x="10041" y="1"/>
                  </a:moveTo>
                  <a:lnTo>
                    <a:pt x="28" y="6587"/>
                  </a:lnTo>
                  <a:lnTo>
                    <a:pt x="28" y="6587"/>
                  </a:lnTo>
                  <a:cubicBezTo>
                    <a:pt x="19" y="6582"/>
                    <a:pt x="9" y="6577"/>
                    <a:pt x="0" y="6572"/>
                  </a:cubicBezTo>
                  <a:lnTo>
                    <a:pt x="0" y="6605"/>
                  </a:lnTo>
                  <a:lnTo>
                    <a:pt x="28" y="6587"/>
                  </a:lnTo>
                  <a:lnTo>
                    <a:pt x="28" y="6587"/>
                  </a:lnTo>
                  <a:cubicBezTo>
                    <a:pt x="164" y="6657"/>
                    <a:pt x="312" y="6693"/>
                    <a:pt x="461" y="6693"/>
                  </a:cubicBezTo>
                  <a:cubicBezTo>
                    <a:pt x="635" y="6693"/>
                    <a:pt x="811" y="6643"/>
                    <a:pt x="967" y="6539"/>
                  </a:cubicBezTo>
                  <a:cubicBezTo>
                    <a:pt x="6205" y="3503"/>
                    <a:pt x="8473" y="1935"/>
                    <a:pt x="9307" y="1335"/>
                  </a:cubicBezTo>
                  <a:cubicBezTo>
                    <a:pt x="9607" y="1102"/>
                    <a:pt x="9840" y="801"/>
                    <a:pt x="9941" y="434"/>
                  </a:cubicBezTo>
                  <a:lnTo>
                    <a:pt x="10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1615919" y="4170170"/>
              <a:ext cx="26760" cy="24375"/>
            </a:xfrm>
            <a:custGeom>
              <a:rect b="b" l="l" r="r" t="t"/>
              <a:pathLst>
                <a:path extrusionOk="0" h="1216" w="1335">
                  <a:moveTo>
                    <a:pt x="651" y="0"/>
                  </a:moveTo>
                  <a:cubicBezTo>
                    <a:pt x="565" y="0"/>
                    <a:pt x="479" y="17"/>
                    <a:pt x="400" y="52"/>
                  </a:cubicBezTo>
                  <a:lnTo>
                    <a:pt x="467" y="52"/>
                  </a:lnTo>
                  <a:cubicBezTo>
                    <a:pt x="167" y="152"/>
                    <a:pt x="0" y="486"/>
                    <a:pt x="100" y="819"/>
                  </a:cubicBezTo>
                  <a:cubicBezTo>
                    <a:pt x="180" y="1060"/>
                    <a:pt x="411" y="1215"/>
                    <a:pt x="672" y="1215"/>
                  </a:cubicBezTo>
                  <a:cubicBezTo>
                    <a:pt x="736" y="1215"/>
                    <a:pt x="802" y="1206"/>
                    <a:pt x="867" y="1186"/>
                  </a:cubicBezTo>
                  <a:cubicBezTo>
                    <a:pt x="1168" y="1053"/>
                    <a:pt x="1334" y="686"/>
                    <a:pt x="1234" y="352"/>
                  </a:cubicBezTo>
                  <a:cubicBezTo>
                    <a:pt x="1136" y="131"/>
                    <a:pt x="893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1480836" y="4270154"/>
              <a:ext cx="36803" cy="31451"/>
            </a:xfrm>
            <a:custGeom>
              <a:rect b="b" l="l" r="r" t="t"/>
              <a:pathLst>
                <a:path extrusionOk="0" h="1569" w="1836">
                  <a:moveTo>
                    <a:pt x="368" y="1"/>
                  </a:moveTo>
                  <a:cubicBezTo>
                    <a:pt x="134" y="1"/>
                    <a:pt x="1" y="34"/>
                    <a:pt x="1" y="68"/>
                  </a:cubicBezTo>
                  <a:cubicBezTo>
                    <a:pt x="401" y="168"/>
                    <a:pt x="768" y="335"/>
                    <a:pt x="1102" y="568"/>
                  </a:cubicBezTo>
                  <a:cubicBezTo>
                    <a:pt x="1369" y="835"/>
                    <a:pt x="1602" y="1168"/>
                    <a:pt x="1769" y="1569"/>
                  </a:cubicBezTo>
                  <a:cubicBezTo>
                    <a:pt x="1802" y="1569"/>
                    <a:pt x="1836" y="1402"/>
                    <a:pt x="1769" y="1168"/>
                  </a:cubicBezTo>
                  <a:cubicBezTo>
                    <a:pt x="1669" y="868"/>
                    <a:pt x="1469" y="601"/>
                    <a:pt x="1235" y="401"/>
                  </a:cubicBezTo>
                  <a:cubicBezTo>
                    <a:pt x="1002" y="168"/>
                    <a:pt x="701" y="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1460791" y="4302908"/>
              <a:ext cx="36121" cy="21468"/>
            </a:xfrm>
            <a:custGeom>
              <a:rect b="b" l="l" r="r" t="t"/>
              <a:pathLst>
                <a:path extrusionOk="0" h="1071" w="1802">
                  <a:moveTo>
                    <a:pt x="384" y="0"/>
                  </a:moveTo>
                  <a:cubicBezTo>
                    <a:pt x="256" y="0"/>
                    <a:pt x="126" y="22"/>
                    <a:pt x="0" y="68"/>
                  </a:cubicBezTo>
                  <a:cubicBezTo>
                    <a:pt x="334" y="168"/>
                    <a:pt x="634" y="268"/>
                    <a:pt x="968" y="435"/>
                  </a:cubicBezTo>
                  <a:cubicBezTo>
                    <a:pt x="1416" y="691"/>
                    <a:pt x="1649" y="1071"/>
                    <a:pt x="1726" y="1071"/>
                  </a:cubicBezTo>
                  <a:cubicBezTo>
                    <a:pt x="1729" y="1071"/>
                    <a:pt x="1732" y="1070"/>
                    <a:pt x="1735" y="1069"/>
                  </a:cubicBezTo>
                  <a:cubicBezTo>
                    <a:pt x="1801" y="1069"/>
                    <a:pt x="1635" y="569"/>
                    <a:pt x="1068" y="235"/>
                  </a:cubicBezTo>
                  <a:cubicBezTo>
                    <a:pt x="870" y="82"/>
                    <a:pt x="630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1500901" y="4237400"/>
              <a:ext cx="50834" cy="36121"/>
            </a:xfrm>
            <a:custGeom>
              <a:rect b="b" l="l" r="r" t="t"/>
              <a:pathLst>
                <a:path extrusionOk="0" h="1802" w="2536">
                  <a:moveTo>
                    <a:pt x="1" y="0"/>
                  </a:moveTo>
                  <a:lnTo>
                    <a:pt x="1" y="0"/>
                  </a:lnTo>
                  <a:cubicBezTo>
                    <a:pt x="468" y="201"/>
                    <a:pt x="935" y="467"/>
                    <a:pt x="1402" y="734"/>
                  </a:cubicBezTo>
                  <a:cubicBezTo>
                    <a:pt x="1802" y="1068"/>
                    <a:pt x="2169" y="1401"/>
                    <a:pt x="2536" y="1802"/>
                  </a:cubicBezTo>
                  <a:cubicBezTo>
                    <a:pt x="2102" y="768"/>
                    <a:pt x="1101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518280" y="4196689"/>
              <a:ext cx="51516" cy="16818"/>
            </a:xfrm>
            <a:custGeom>
              <a:rect b="b" l="l" r="r" t="t"/>
              <a:pathLst>
                <a:path extrusionOk="0" h="839" w="2570">
                  <a:moveTo>
                    <a:pt x="690" y="0"/>
                  </a:moveTo>
                  <a:cubicBezTo>
                    <a:pt x="461" y="0"/>
                    <a:pt x="229" y="32"/>
                    <a:pt x="1" y="97"/>
                  </a:cubicBezTo>
                  <a:cubicBezTo>
                    <a:pt x="1" y="163"/>
                    <a:pt x="635" y="130"/>
                    <a:pt x="1335" y="330"/>
                  </a:cubicBezTo>
                  <a:cubicBezTo>
                    <a:pt x="1979" y="514"/>
                    <a:pt x="2453" y="839"/>
                    <a:pt x="2552" y="839"/>
                  </a:cubicBezTo>
                  <a:cubicBezTo>
                    <a:pt x="2561" y="839"/>
                    <a:pt x="2567" y="836"/>
                    <a:pt x="2569" y="831"/>
                  </a:cubicBezTo>
                  <a:cubicBezTo>
                    <a:pt x="2090" y="301"/>
                    <a:pt x="1401" y="0"/>
                    <a:pt x="6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1530988" y="4137737"/>
              <a:ext cx="54182" cy="16778"/>
            </a:xfrm>
            <a:custGeom>
              <a:rect b="b" l="l" r="r" t="t"/>
              <a:pathLst>
                <a:path extrusionOk="0" h="837" w="2703">
                  <a:moveTo>
                    <a:pt x="952" y="0"/>
                  </a:moveTo>
                  <a:cubicBezTo>
                    <a:pt x="756" y="0"/>
                    <a:pt x="559" y="23"/>
                    <a:pt x="368" y="69"/>
                  </a:cubicBezTo>
                  <a:cubicBezTo>
                    <a:pt x="101" y="169"/>
                    <a:pt x="1" y="269"/>
                    <a:pt x="1" y="269"/>
                  </a:cubicBezTo>
                  <a:cubicBezTo>
                    <a:pt x="234" y="236"/>
                    <a:pt x="468" y="219"/>
                    <a:pt x="701" y="219"/>
                  </a:cubicBezTo>
                  <a:cubicBezTo>
                    <a:pt x="935" y="219"/>
                    <a:pt x="1168" y="236"/>
                    <a:pt x="1402" y="269"/>
                  </a:cubicBezTo>
                  <a:cubicBezTo>
                    <a:pt x="1835" y="403"/>
                    <a:pt x="2269" y="603"/>
                    <a:pt x="2669" y="836"/>
                  </a:cubicBezTo>
                  <a:cubicBezTo>
                    <a:pt x="2703" y="836"/>
                    <a:pt x="2603" y="669"/>
                    <a:pt x="2402" y="503"/>
                  </a:cubicBezTo>
                  <a:cubicBezTo>
                    <a:pt x="1990" y="163"/>
                    <a:pt x="1473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535679" y="4093778"/>
              <a:ext cx="62861" cy="38807"/>
            </a:xfrm>
            <a:custGeom>
              <a:rect b="b" l="l" r="r" t="t"/>
              <a:pathLst>
                <a:path extrusionOk="0" h="1936" w="3136">
                  <a:moveTo>
                    <a:pt x="459" y="207"/>
                  </a:moveTo>
                  <a:cubicBezTo>
                    <a:pt x="494" y="207"/>
                    <a:pt x="531" y="215"/>
                    <a:pt x="567" y="227"/>
                  </a:cubicBezTo>
                  <a:cubicBezTo>
                    <a:pt x="767" y="327"/>
                    <a:pt x="934" y="461"/>
                    <a:pt x="1068" y="661"/>
                  </a:cubicBezTo>
                  <a:cubicBezTo>
                    <a:pt x="1236" y="867"/>
                    <a:pt x="1373" y="1083"/>
                    <a:pt x="1496" y="1310"/>
                  </a:cubicBezTo>
                  <a:lnTo>
                    <a:pt x="1496" y="1310"/>
                  </a:lnTo>
                  <a:cubicBezTo>
                    <a:pt x="1462" y="1381"/>
                    <a:pt x="1431" y="1454"/>
                    <a:pt x="1401" y="1528"/>
                  </a:cubicBezTo>
                  <a:cubicBezTo>
                    <a:pt x="1389" y="1577"/>
                    <a:pt x="1377" y="1625"/>
                    <a:pt x="1366" y="1673"/>
                  </a:cubicBezTo>
                  <a:lnTo>
                    <a:pt x="1366" y="1673"/>
                  </a:lnTo>
                  <a:cubicBezTo>
                    <a:pt x="831" y="1561"/>
                    <a:pt x="421" y="1149"/>
                    <a:pt x="267" y="594"/>
                  </a:cubicBezTo>
                  <a:cubicBezTo>
                    <a:pt x="234" y="494"/>
                    <a:pt x="234" y="394"/>
                    <a:pt x="300" y="294"/>
                  </a:cubicBezTo>
                  <a:cubicBezTo>
                    <a:pt x="343" y="230"/>
                    <a:pt x="398" y="207"/>
                    <a:pt x="459" y="207"/>
                  </a:cubicBezTo>
                  <a:close/>
                  <a:moveTo>
                    <a:pt x="2657" y="418"/>
                  </a:moveTo>
                  <a:cubicBezTo>
                    <a:pt x="2738" y="418"/>
                    <a:pt x="2814" y="473"/>
                    <a:pt x="2869" y="527"/>
                  </a:cubicBezTo>
                  <a:cubicBezTo>
                    <a:pt x="2902" y="627"/>
                    <a:pt x="2902" y="761"/>
                    <a:pt x="2869" y="861"/>
                  </a:cubicBezTo>
                  <a:cubicBezTo>
                    <a:pt x="2697" y="1348"/>
                    <a:pt x="2254" y="1663"/>
                    <a:pt x="1751" y="1700"/>
                  </a:cubicBezTo>
                  <a:lnTo>
                    <a:pt x="1751" y="1700"/>
                  </a:lnTo>
                  <a:cubicBezTo>
                    <a:pt x="1735" y="1624"/>
                    <a:pt x="1707" y="1554"/>
                    <a:pt x="1668" y="1495"/>
                  </a:cubicBezTo>
                  <a:cubicBezTo>
                    <a:pt x="1654" y="1448"/>
                    <a:pt x="1639" y="1401"/>
                    <a:pt x="1622" y="1354"/>
                  </a:cubicBezTo>
                  <a:lnTo>
                    <a:pt x="1622" y="1354"/>
                  </a:lnTo>
                  <a:cubicBezTo>
                    <a:pt x="1754" y="1140"/>
                    <a:pt x="1906" y="941"/>
                    <a:pt x="2068" y="761"/>
                  </a:cubicBezTo>
                  <a:cubicBezTo>
                    <a:pt x="2202" y="594"/>
                    <a:pt x="2402" y="461"/>
                    <a:pt x="2602" y="427"/>
                  </a:cubicBezTo>
                  <a:cubicBezTo>
                    <a:pt x="2620" y="421"/>
                    <a:pt x="2639" y="418"/>
                    <a:pt x="2657" y="418"/>
                  </a:cubicBezTo>
                  <a:close/>
                  <a:moveTo>
                    <a:pt x="1567" y="1445"/>
                  </a:moveTo>
                  <a:cubicBezTo>
                    <a:pt x="1611" y="1530"/>
                    <a:pt x="1652" y="1615"/>
                    <a:pt x="1694" y="1703"/>
                  </a:cubicBezTo>
                  <a:lnTo>
                    <a:pt x="1694" y="1703"/>
                  </a:lnTo>
                  <a:cubicBezTo>
                    <a:pt x="1680" y="1703"/>
                    <a:pt x="1667" y="1703"/>
                    <a:pt x="1653" y="1703"/>
                  </a:cubicBezTo>
                  <a:cubicBezTo>
                    <a:pt x="1603" y="1703"/>
                    <a:pt x="1552" y="1701"/>
                    <a:pt x="1501" y="1695"/>
                  </a:cubicBezTo>
                  <a:cubicBezTo>
                    <a:pt x="1480" y="1693"/>
                    <a:pt x="1460" y="1690"/>
                    <a:pt x="1439" y="1687"/>
                  </a:cubicBezTo>
                  <a:lnTo>
                    <a:pt x="1439" y="1687"/>
                  </a:lnTo>
                  <a:cubicBezTo>
                    <a:pt x="1479" y="1605"/>
                    <a:pt x="1522" y="1524"/>
                    <a:pt x="1567" y="1445"/>
                  </a:cubicBezTo>
                  <a:close/>
                  <a:moveTo>
                    <a:pt x="495" y="1"/>
                  </a:moveTo>
                  <a:cubicBezTo>
                    <a:pt x="365" y="1"/>
                    <a:pt x="231" y="63"/>
                    <a:pt x="134" y="160"/>
                  </a:cubicBezTo>
                  <a:cubicBezTo>
                    <a:pt x="34" y="294"/>
                    <a:pt x="0" y="461"/>
                    <a:pt x="67" y="627"/>
                  </a:cubicBezTo>
                  <a:cubicBezTo>
                    <a:pt x="220" y="1272"/>
                    <a:pt x="712" y="1747"/>
                    <a:pt x="1335" y="1897"/>
                  </a:cubicBezTo>
                  <a:lnTo>
                    <a:pt x="1335" y="1897"/>
                  </a:lnTo>
                  <a:cubicBezTo>
                    <a:pt x="1335" y="1907"/>
                    <a:pt x="1334" y="1918"/>
                    <a:pt x="1334" y="1928"/>
                  </a:cubicBezTo>
                  <a:cubicBezTo>
                    <a:pt x="1338" y="1919"/>
                    <a:pt x="1342" y="1909"/>
                    <a:pt x="1346" y="1899"/>
                  </a:cubicBezTo>
                  <a:lnTo>
                    <a:pt x="1346" y="1899"/>
                  </a:lnTo>
                  <a:cubicBezTo>
                    <a:pt x="1397" y="1911"/>
                    <a:pt x="1449" y="1921"/>
                    <a:pt x="1501" y="1928"/>
                  </a:cubicBezTo>
                  <a:cubicBezTo>
                    <a:pt x="1549" y="1933"/>
                    <a:pt x="1596" y="1935"/>
                    <a:pt x="1643" y="1935"/>
                  </a:cubicBezTo>
                  <a:cubicBezTo>
                    <a:pt x="2290" y="1935"/>
                    <a:pt x="2882" y="1516"/>
                    <a:pt x="3069" y="894"/>
                  </a:cubicBezTo>
                  <a:cubicBezTo>
                    <a:pt x="3136" y="728"/>
                    <a:pt x="3102" y="561"/>
                    <a:pt x="3036" y="394"/>
                  </a:cubicBezTo>
                  <a:cubicBezTo>
                    <a:pt x="2949" y="278"/>
                    <a:pt x="2812" y="187"/>
                    <a:pt x="2668" y="187"/>
                  </a:cubicBezTo>
                  <a:cubicBezTo>
                    <a:pt x="2646" y="187"/>
                    <a:pt x="2624" y="189"/>
                    <a:pt x="2602" y="194"/>
                  </a:cubicBezTo>
                  <a:cubicBezTo>
                    <a:pt x="2335" y="261"/>
                    <a:pt x="2102" y="427"/>
                    <a:pt x="1968" y="627"/>
                  </a:cubicBezTo>
                  <a:cubicBezTo>
                    <a:pt x="1795" y="800"/>
                    <a:pt x="1664" y="987"/>
                    <a:pt x="1557" y="1188"/>
                  </a:cubicBezTo>
                  <a:lnTo>
                    <a:pt x="1557" y="1188"/>
                  </a:lnTo>
                  <a:cubicBezTo>
                    <a:pt x="1462" y="962"/>
                    <a:pt x="1339" y="745"/>
                    <a:pt x="1201" y="561"/>
                  </a:cubicBezTo>
                  <a:cubicBezTo>
                    <a:pt x="1034" y="327"/>
                    <a:pt x="834" y="160"/>
                    <a:pt x="634" y="27"/>
                  </a:cubicBezTo>
                  <a:cubicBezTo>
                    <a:pt x="589" y="9"/>
                    <a:pt x="542" y="1"/>
                    <a:pt x="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2035822" y="4071568"/>
              <a:ext cx="313604" cy="252106"/>
            </a:xfrm>
            <a:custGeom>
              <a:rect b="b" l="l" r="r" t="t"/>
              <a:pathLst>
                <a:path extrusionOk="0" h="12577" w="15645">
                  <a:moveTo>
                    <a:pt x="0" y="1"/>
                  </a:moveTo>
                  <a:lnTo>
                    <a:pt x="67" y="12543"/>
                  </a:lnTo>
                  <a:lnTo>
                    <a:pt x="15645" y="12577"/>
                  </a:lnTo>
                  <a:cubicBezTo>
                    <a:pt x="15578" y="11075"/>
                    <a:pt x="7506" y="8073"/>
                    <a:pt x="7506" y="8073"/>
                  </a:cubicBezTo>
                  <a:lnTo>
                    <a:pt x="7806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2079279" y="4219340"/>
              <a:ext cx="26099" cy="23693"/>
            </a:xfrm>
            <a:custGeom>
              <a:rect b="b" l="l" r="r" t="t"/>
              <a:pathLst>
                <a:path extrusionOk="0" h="1182" w="1302">
                  <a:moveTo>
                    <a:pt x="501" y="1"/>
                  </a:moveTo>
                  <a:lnTo>
                    <a:pt x="501" y="1"/>
                  </a:lnTo>
                  <a:cubicBezTo>
                    <a:pt x="201" y="101"/>
                    <a:pt x="1" y="401"/>
                    <a:pt x="67" y="735"/>
                  </a:cubicBezTo>
                  <a:cubicBezTo>
                    <a:pt x="125" y="996"/>
                    <a:pt x="385" y="1181"/>
                    <a:pt x="671" y="1181"/>
                  </a:cubicBezTo>
                  <a:cubicBezTo>
                    <a:pt x="714" y="1181"/>
                    <a:pt x="758" y="1177"/>
                    <a:pt x="801" y="1168"/>
                  </a:cubicBezTo>
                  <a:cubicBezTo>
                    <a:pt x="1101" y="1068"/>
                    <a:pt x="1301" y="735"/>
                    <a:pt x="1235" y="401"/>
                  </a:cubicBezTo>
                  <a:cubicBezTo>
                    <a:pt x="1154" y="160"/>
                    <a:pt x="902" y="5"/>
                    <a:pt x="650" y="5"/>
                  </a:cubicBezTo>
                  <a:cubicBezTo>
                    <a:pt x="589" y="5"/>
                    <a:pt x="527" y="14"/>
                    <a:pt x="4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2037165" y="4297576"/>
              <a:ext cx="314266" cy="26099"/>
            </a:xfrm>
            <a:custGeom>
              <a:rect b="b" l="l" r="r" t="t"/>
              <a:pathLst>
                <a:path extrusionOk="0" h="1302" w="15678">
                  <a:moveTo>
                    <a:pt x="33" y="1"/>
                  </a:moveTo>
                  <a:lnTo>
                    <a:pt x="0" y="1268"/>
                  </a:lnTo>
                  <a:lnTo>
                    <a:pt x="15578" y="1302"/>
                  </a:lnTo>
                  <a:cubicBezTo>
                    <a:pt x="15678" y="801"/>
                    <a:pt x="14977" y="501"/>
                    <a:pt x="14977" y="5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161524" y="4230284"/>
              <a:ext cx="29767" cy="19223"/>
            </a:xfrm>
            <a:custGeom>
              <a:rect b="b" l="l" r="r" t="t"/>
              <a:pathLst>
                <a:path extrusionOk="0" h="959" w="1485">
                  <a:moveTo>
                    <a:pt x="1229" y="1"/>
                  </a:moveTo>
                  <a:cubicBezTo>
                    <a:pt x="1056" y="1"/>
                    <a:pt x="812" y="49"/>
                    <a:pt x="568" y="189"/>
                  </a:cubicBezTo>
                  <a:cubicBezTo>
                    <a:pt x="134" y="489"/>
                    <a:pt x="0" y="923"/>
                    <a:pt x="67" y="956"/>
                  </a:cubicBezTo>
                  <a:cubicBezTo>
                    <a:pt x="71" y="958"/>
                    <a:pt x="74" y="958"/>
                    <a:pt x="79" y="958"/>
                  </a:cubicBezTo>
                  <a:cubicBezTo>
                    <a:pt x="155" y="958"/>
                    <a:pt x="355" y="675"/>
                    <a:pt x="734" y="422"/>
                  </a:cubicBezTo>
                  <a:cubicBezTo>
                    <a:pt x="1101" y="189"/>
                    <a:pt x="1468" y="155"/>
                    <a:pt x="1468" y="89"/>
                  </a:cubicBezTo>
                  <a:cubicBezTo>
                    <a:pt x="1484" y="41"/>
                    <a:pt x="1386" y="1"/>
                    <a:pt x="1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201634" y="4244877"/>
              <a:ext cx="22090" cy="23974"/>
            </a:xfrm>
            <a:custGeom>
              <a:rect b="b" l="l" r="r" t="t"/>
              <a:pathLst>
                <a:path extrusionOk="0" h="1196" w="1102">
                  <a:moveTo>
                    <a:pt x="1025" y="0"/>
                  </a:moveTo>
                  <a:cubicBezTo>
                    <a:pt x="886" y="0"/>
                    <a:pt x="582" y="89"/>
                    <a:pt x="334" y="361"/>
                  </a:cubicBezTo>
                  <a:cubicBezTo>
                    <a:pt x="1" y="762"/>
                    <a:pt x="34" y="1195"/>
                    <a:pt x="134" y="1195"/>
                  </a:cubicBezTo>
                  <a:cubicBezTo>
                    <a:pt x="201" y="1195"/>
                    <a:pt x="268" y="862"/>
                    <a:pt x="535" y="561"/>
                  </a:cubicBezTo>
                  <a:cubicBezTo>
                    <a:pt x="801" y="228"/>
                    <a:pt x="1102" y="94"/>
                    <a:pt x="1102" y="28"/>
                  </a:cubicBezTo>
                  <a:cubicBezTo>
                    <a:pt x="1102" y="11"/>
                    <a:pt x="1073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2239078" y="4258508"/>
              <a:ext cx="16076" cy="26379"/>
            </a:xfrm>
            <a:custGeom>
              <a:rect b="b" l="l" r="r" t="t"/>
              <a:pathLst>
                <a:path extrusionOk="0" h="1316" w="802">
                  <a:moveTo>
                    <a:pt x="733" y="1"/>
                  </a:moveTo>
                  <a:cubicBezTo>
                    <a:pt x="625" y="1"/>
                    <a:pt x="311" y="172"/>
                    <a:pt x="168" y="515"/>
                  </a:cubicBezTo>
                  <a:cubicBezTo>
                    <a:pt x="1" y="949"/>
                    <a:pt x="101" y="1316"/>
                    <a:pt x="168" y="1316"/>
                  </a:cubicBezTo>
                  <a:cubicBezTo>
                    <a:pt x="234" y="1282"/>
                    <a:pt x="234" y="982"/>
                    <a:pt x="401" y="649"/>
                  </a:cubicBezTo>
                  <a:cubicBezTo>
                    <a:pt x="568" y="282"/>
                    <a:pt x="801" y="82"/>
                    <a:pt x="768" y="15"/>
                  </a:cubicBezTo>
                  <a:cubicBezTo>
                    <a:pt x="763" y="5"/>
                    <a:pt x="751" y="1"/>
                    <a:pt x="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155510" y="4189252"/>
              <a:ext cx="34117" cy="7818"/>
            </a:xfrm>
            <a:custGeom>
              <a:rect b="b" l="l" r="r" t="t"/>
              <a:pathLst>
                <a:path extrusionOk="0" h="390" w="1702">
                  <a:moveTo>
                    <a:pt x="834" y="1"/>
                  </a:moveTo>
                  <a:cubicBezTo>
                    <a:pt x="300" y="34"/>
                    <a:pt x="0" y="301"/>
                    <a:pt x="34" y="368"/>
                  </a:cubicBezTo>
                  <a:cubicBezTo>
                    <a:pt x="41" y="383"/>
                    <a:pt x="65" y="390"/>
                    <a:pt x="103" y="390"/>
                  </a:cubicBezTo>
                  <a:cubicBezTo>
                    <a:pt x="227" y="390"/>
                    <a:pt x="501" y="319"/>
                    <a:pt x="834" y="268"/>
                  </a:cubicBezTo>
                  <a:cubicBezTo>
                    <a:pt x="899" y="263"/>
                    <a:pt x="962" y="261"/>
                    <a:pt x="1022" y="261"/>
                  </a:cubicBezTo>
                  <a:cubicBezTo>
                    <a:pt x="1257" y="261"/>
                    <a:pt x="1447" y="291"/>
                    <a:pt x="1551" y="291"/>
                  </a:cubicBezTo>
                  <a:cubicBezTo>
                    <a:pt x="1597" y="291"/>
                    <a:pt x="1626" y="285"/>
                    <a:pt x="1635" y="268"/>
                  </a:cubicBezTo>
                  <a:cubicBezTo>
                    <a:pt x="1701" y="234"/>
                    <a:pt x="1335" y="1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035822" y="4104342"/>
              <a:ext cx="155148" cy="28765"/>
            </a:xfrm>
            <a:custGeom>
              <a:rect b="b" l="l" r="r" t="t"/>
              <a:pathLst>
                <a:path extrusionOk="0" h="1435" w="7740">
                  <a:moveTo>
                    <a:pt x="7739" y="0"/>
                  </a:moveTo>
                  <a:lnTo>
                    <a:pt x="0" y="34"/>
                  </a:lnTo>
                  <a:lnTo>
                    <a:pt x="34" y="1335"/>
                  </a:lnTo>
                  <a:lnTo>
                    <a:pt x="7672" y="1435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140797" y="4137095"/>
              <a:ext cx="48830" cy="26439"/>
            </a:xfrm>
            <a:custGeom>
              <a:rect b="b" l="l" r="r" t="t"/>
              <a:pathLst>
                <a:path extrusionOk="0" h="1319" w="2436">
                  <a:moveTo>
                    <a:pt x="434" y="251"/>
                  </a:moveTo>
                  <a:cubicBezTo>
                    <a:pt x="501" y="251"/>
                    <a:pt x="584" y="268"/>
                    <a:pt x="668" y="301"/>
                  </a:cubicBezTo>
                  <a:cubicBezTo>
                    <a:pt x="801" y="334"/>
                    <a:pt x="968" y="368"/>
                    <a:pt x="1101" y="435"/>
                  </a:cubicBezTo>
                  <a:cubicBezTo>
                    <a:pt x="1335" y="535"/>
                    <a:pt x="1568" y="668"/>
                    <a:pt x="1802" y="835"/>
                  </a:cubicBezTo>
                  <a:cubicBezTo>
                    <a:pt x="1997" y="977"/>
                    <a:pt x="2135" y="1109"/>
                    <a:pt x="2227" y="1197"/>
                  </a:cubicBezTo>
                  <a:lnTo>
                    <a:pt x="2227" y="1197"/>
                  </a:lnTo>
                  <a:cubicBezTo>
                    <a:pt x="2030" y="1136"/>
                    <a:pt x="1832" y="1093"/>
                    <a:pt x="1635" y="1068"/>
                  </a:cubicBezTo>
                  <a:cubicBezTo>
                    <a:pt x="1401" y="1002"/>
                    <a:pt x="1135" y="902"/>
                    <a:pt x="901" y="768"/>
                  </a:cubicBezTo>
                  <a:cubicBezTo>
                    <a:pt x="768" y="701"/>
                    <a:pt x="601" y="635"/>
                    <a:pt x="467" y="535"/>
                  </a:cubicBezTo>
                  <a:cubicBezTo>
                    <a:pt x="401" y="501"/>
                    <a:pt x="367" y="468"/>
                    <a:pt x="301" y="401"/>
                  </a:cubicBezTo>
                  <a:cubicBezTo>
                    <a:pt x="301" y="368"/>
                    <a:pt x="267" y="401"/>
                    <a:pt x="301" y="301"/>
                  </a:cubicBezTo>
                  <a:cubicBezTo>
                    <a:pt x="317" y="268"/>
                    <a:pt x="367" y="251"/>
                    <a:pt x="434" y="251"/>
                  </a:cubicBezTo>
                  <a:close/>
                  <a:moveTo>
                    <a:pt x="434" y="1"/>
                  </a:moveTo>
                  <a:cubicBezTo>
                    <a:pt x="301" y="1"/>
                    <a:pt x="167" y="68"/>
                    <a:pt x="100" y="168"/>
                  </a:cubicBezTo>
                  <a:cubicBezTo>
                    <a:pt x="0" y="301"/>
                    <a:pt x="0" y="468"/>
                    <a:pt x="134" y="601"/>
                  </a:cubicBezTo>
                  <a:cubicBezTo>
                    <a:pt x="201" y="668"/>
                    <a:pt x="267" y="735"/>
                    <a:pt x="367" y="768"/>
                  </a:cubicBezTo>
                  <a:cubicBezTo>
                    <a:pt x="501" y="868"/>
                    <a:pt x="634" y="935"/>
                    <a:pt x="801" y="1002"/>
                  </a:cubicBezTo>
                  <a:cubicBezTo>
                    <a:pt x="1068" y="1135"/>
                    <a:pt x="1368" y="1202"/>
                    <a:pt x="1635" y="1268"/>
                  </a:cubicBezTo>
                  <a:cubicBezTo>
                    <a:pt x="1768" y="1302"/>
                    <a:pt x="1902" y="1318"/>
                    <a:pt x="2035" y="1318"/>
                  </a:cubicBezTo>
                  <a:cubicBezTo>
                    <a:pt x="2134" y="1318"/>
                    <a:pt x="2233" y="1309"/>
                    <a:pt x="2331" y="1291"/>
                  </a:cubicBezTo>
                  <a:lnTo>
                    <a:pt x="2331" y="1291"/>
                  </a:lnTo>
                  <a:cubicBezTo>
                    <a:pt x="2344" y="1300"/>
                    <a:pt x="2354" y="1305"/>
                    <a:pt x="2361" y="1305"/>
                  </a:cubicBezTo>
                  <a:cubicBezTo>
                    <a:pt x="2364" y="1305"/>
                    <a:pt x="2367" y="1304"/>
                    <a:pt x="2369" y="1302"/>
                  </a:cubicBezTo>
                  <a:cubicBezTo>
                    <a:pt x="2374" y="1302"/>
                    <a:pt x="2375" y="1295"/>
                    <a:pt x="2372" y="1283"/>
                  </a:cubicBezTo>
                  <a:lnTo>
                    <a:pt x="2372" y="1283"/>
                  </a:lnTo>
                  <a:cubicBezTo>
                    <a:pt x="2393" y="1279"/>
                    <a:pt x="2414" y="1274"/>
                    <a:pt x="2435" y="1268"/>
                  </a:cubicBezTo>
                  <a:cubicBezTo>
                    <a:pt x="2409" y="1259"/>
                    <a:pt x="2383" y="1249"/>
                    <a:pt x="2357" y="1240"/>
                  </a:cubicBezTo>
                  <a:lnTo>
                    <a:pt x="2357" y="1240"/>
                  </a:lnTo>
                  <a:cubicBezTo>
                    <a:pt x="2312" y="1135"/>
                    <a:pt x="2169" y="911"/>
                    <a:pt x="1902" y="668"/>
                  </a:cubicBezTo>
                  <a:cubicBezTo>
                    <a:pt x="1702" y="468"/>
                    <a:pt x="1468" y="334"/>
                    <a:pt x="1201" y="201"/>
                  </a:cubicBezTo>
                  <a:cubicBezTo>
                    <a:pt x="1034" y="134"/>
                    <a:pt x="868" y="68"/>
                    <a:pt x="701" y="34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2182912" y="4115046"/>
              <a:ext cx="24776" cy="49491"/>
            </a:xfrm>
            <a:custGeom>
              <a:rect b="b" l="l" r="r" t="t"/>
              <a:pathLst>
                <a:path extrusionOk="0" h="2469" w="1236">
                  <a:moveTo>
                    <a:pt x="801" y="0"/>
                  </a:moveTo>
                  <a:cubicBezTo>
                    <a:pt x="601" y="33"/>
                    <a:pt x="401" y="167"/>
                    <a:pt x="301" y="400"/>
                  </a:cubicBezTo>
                  <a:cubicBezTo>
                    <a:pt x="234" y="534"/>
                    <a:pt x="168" y="701"/>
                    <a:pt x="101" y="867"/>
                  </a:cubicBezTo>
                  <a:cubicBezTo>
                    <a:pt x="34" y="1134"/>
                    <a:pt x="1" y="1434"/>
                    <a:pt x="1" y="1701"/>
                  </a:cubicBezTo>
                  <a:cubicBezTo>
                    <a:pt x="1" y="1968"/>
                    <a:pt x="68" y="2235"/>
                    <a:pt x="201" y="2469"/>
                  </a:cubicBezTo>
                  <a:cubicBezTo>
                    <a:pt x="268" y="2469"/>
                    <a:pt x="168" y="2168"/>
                    <a:pt x="201" y="1701"/>
                  </a:cubicBezTo>
                  <a:cubicBezTo>
                    <a:pt x="201" y="1434"/>
                    <a:pt x="268" y="1168"/>
                    <a:pt x="334" y="934"/>
                  </a:cubicBezTo>
                  <a:cubicBezTo>
                    <a:pt x="401" y="767"/>
                    <a:pt x="468" y="634"/>
                    <a:pt x="535" y="500"/>
                  </a:cubicBezTo>
                  <a:cubicBezTo>
                    <a:pt x="601" y="367"/>
                    <a:pt x="735" y="267"/>
                    <a:pt x="801" y="267"/>
                  </a:cubicBezTo>
                  <a:cubicBezTo>
                    <a:pt x="808" y="263"/>
                    <a:pt x="815" y="262"/>
                    <a:pt x="822" y="262"/>
                  </a:cubicBezTo>
                  <a:cubicBezTo>
                    <a:pt x="882" y="262"/>
                    <a:pt x="938" y="384"/>
                    <a:pt x="968" y="534"/>
                  </a:cubicBezTo>
                  <a:cubicBezTo>
                    <a:pt x="1035" y="934"/>
                    <a:pt x="935" y="1368"/>
                    <a:pt x="735" y="1735"/>
                  </a:cubicBezTo>
                  <a:cubicBezTo>
                    <a:pt x="501" y="2102"/>
                    <a:pt x="234" y="2268"/>
                    <a:pt x="234" y="2302"/>
                  </a:cubicBezTo>
                  <a:cubicBezTo>
                    <a:pt x="238" y="2306"/>
                    <a:pt x="246" y="2308"/>
                    <a:pt x="257" y="2308"/>
                  </a:cubicBezTo>
                  <a:cubicBezTo>
                    <a:pt x="338" y="2308"/>
                    <a:pt x="603" y="2188"/>
                    <a:pt x="868" y="1835"/>
                  </a:cubicBezTo>
                  <a:cubicBezTo>
                    <a:pt x="1068" y="1601"/>
                    <a:pt x="1168" y="1301"/>
                    <a:pt x="1202" y="1034"/>
                  </a:cubicBezTo>
                  <a:cubicBezTo>
                    <a:pt x="1235" y="834"/>
                    <a:pt x="1235" y="667"/>
                    <a:pt x="1202" y="500"/>
                  </a:cubicBezTo>
                  <a:cubicBezTo>
                    <a:pt x="1202" y="400"/>
                    <a:pt x="1168" y="300"/>
                    <a:pt x="1135" y="200"/>
                  </a:cubicBezTo>
                  <a:cubicBezTo>
                    <a:pt x="1068" y="67"/>
                    <a:pt x="968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1492201" y="2304341"/>
              <a:ext cx="807092" cy="1821409"/>
            </a:xfrm>
            <a:custGeom>
              <a:rect b="b" l="l" r="r" t="t"/>
              <a:pathLst>
                <a:path extrusionOk="0" h="90866" w="40264">
                  <a:moveTo>
                    <a:pt x="20182" y="1"/>
                  </a:moveTo>
                  <a:cubicBezTo>
                    <a:pt x="17313" y="2936"/>
                    <a:pt x="15412" y="6672"/>
                    <a:pt x="14711" y="10708"/>
                  </a:cubicBezTo>
                  <a:cubicBezTo>
                    <a:pt x="14244" y="13744"/>
                    <a:pt x="1" y="88164"/>
                    <a:pt x="1" y="88164"/>
                  </a:cubicBezTo>
                  <a:lnTo>
                    <a:pt x="14144" y="90866"/>
                  </a:lnTo>
                  <a:lnTo>
                    <a:pt x="29022" y="19715"/>
                  </a:lnTo>
                  <a:lnTo>
                    <a:pt x="26787" y="30489"/>
                  </a:lnTo>
                  <a:lnTo>
                    <a:pt x="21783" y="90365"/>
                  </a:lnTo>
                  <a:lnTo>
                    <a:pt x="38595" y="90499"/>
                  </a:lnTo>
                  <a:cubicBezTo>
                    <a:pt x="38962" y="84828"/>
                    <a:pt x="40230" y="11609"/>
                    <a:pt x="40230" y="9407"/>
                  </a:cubicBezTo>
                  <a:cubicBezTo>
                    <a:pt x="40263" y="5805"/>
                    <a:pt x="39696" y="735"/>
                    <a:pt x="39696" y="7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1775718" y="2501604"/>
              <a:ext cx="342369" cy="1623485"/>
            </a:xfrm>
            <a:custGeom>
              <a:rect b="b" l="l" r="r" t="t"/>
              <a:pathLst>
                <a:path extrusionOk="0" h="80992" w="17080">
                  <a:moveTo>
                    <a:pt x="17079" y="0"/>
                  </a:moveTo>
                  <a:cubicBezTo>
                    <a:pt x="17067" y="61"/>
                    <a:pt x="17046" y="164"/>
                    <a:pt x="17016" y="309"/>
                  </a:cubicBezTo>
                  <a:lnTo>
                    <a:pt x="17016" y="309"/>
                  </a:lnTo>
                  <a:cubicBezTo>
                    <a:pt x="17028" y="269"/>
                    <a:pt x="17038" y="233"/>
                    <a:pt x="17046" y="200"/>
                  </a:cubicBezTo>
                  <a:cubicBezTo>
                    <a:pt x="17079" y="67"/>
                    <a:pt x="17079" y="0"/>
                    <a:pt x="17079" y="0"/>
                  </a:cubicBezTo>
                  <a:close/>
                  <a:moveTo>
                    <a:pt x="17016" y="309"/>
                  </a:moveTo>
                  <a:cubicBezTo>
                    <a:pt x="16980" y="435"/>
                    <a:pt x="16930" y="598"/>
                    <a:pt x="16879" y="801"/>
                  </a:cubicBezTo>
                  <a:cubicBezTo>
                    <a:pt x="16779" y="1368"/>
                    <a:pt x="16579" y="2135"/>
                    <a:pt x="16345" y="3169"/>
                  </a:cubicBezTo>
                  <a:cubicBezTo>
                    <a:pt x="15912" y="5204"/>
                    <a:pt x="15278" y="8173"/>
                    <a:pt x="14477" y="11842"/>
                  </a:cubicBezTo>
                  <a:cubicBezTo>
                    <a:pt x="12943" y="19181"/>
                    <a:pt x="10808" y="29288"/>
                    <a:pt x="8440" y="40462"/>
                  </a:cubicBezTo>
                  <a:cubicBezTo>
                    <a:pt x="3902" y="62302"/>
                    <a:pt x="387" y="79093"/>
                    <a:pt x="20" y="80895"/>
                  </a:cubicBezTo>
                  <a:lnTo>
                    <a:pt x="20" y="80895"/>
                  </a:lnTo>
                  <a:cubicBezTo>
                    <a:pt x="33" y="80860"/>
                    <a:pt x="50" y="80826"/>
                    <a:pt x="67" y="80791"/>
                  </a:cubicBezTo>
                  <a:cubicBezTo>
                    <a:pt x="100" y="80658"/>
                    <a:pt x="134" y="80458"/>
                    <a:pt x="201" y="80191"/>
                  </a:cubicBezTo>
                  <a:cubicBezTo>
                    <a:pt x="301" y="79657"/>
                    <a:pt x="501" y="78857"/>
                    <a:pt x="734" y="77823"/>
                  </a:cubicBezTo>
                  <a:cubicBezTo>
                    <a:pt x="1168" y="75788"/>
                    <a:pt x="1802" y="72819"/>
                    <a:pt x="2602" y="69183"/>
                  </a:cubicBezTo>
                  <a:lnTo>
                    <a:pt x="8640" y="40529"/>
                  </a:lnTo>
                  <a:cubicBezTo>
                    <a:pt x="13036" y="19403"/>
                    <a:pt x="16472" y="2954"/>
                    <a:pt x="17016" y="309"/>
                  </a:cubicBezTo>
                  <a:close/>
                  <a:moveTo>
                    <a:pt x="20" y="80895"/>
                  </a:moveTo>
                  <a:cubicBezTo>
                    <a:pt x="8" y="80927"/>
                    <a:pt x="0" y="80959"/>
                    <a:pt x="0" y="80991"/>
                  </a:cubicBezTo>
                  <a:cubicBezTo>
                    <a:pt x="5" y="80967"/>
                    <a:pt x="12" y="80934"/>
                    <a:pt x="20" y="808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111672" y="2333226"/>
              <a:ext cx="25798" cy="21949"/>
            </a:xfrm>
            <a:custGeom>
              <a:rect b="b" l="l" r="r" t="t"/>
              <a:pathLst>
                <a:path extrusionOk="0" h="1095" w="1287">
                  <a:moveTo>
                    <a:pt x="625" y="1"/>
                  </a:moveTo>
                  <a:cubicBezTo>
                    <a:pt x="579" y="1"/>
                    <a:pt x="533" y="9"/>
                    <a:pt x="486" y="27"/>
                  </a:cubicBezTo>
                  <a:cubicBezTo>
                    <a:pt x="186" y="94"/>
                    <a:pt x="152" y="261"/>
                    <a:pt x="186" y="294"/>
                  </a:cubicBezTo>
                  <a:cubicBezTo>
                    <a:pt x="189" y="297"/>
                    <a:pt x="192" y="299"/>
                    <a:pt x="196" y="299"/>
                  </a:cubicBezTo>
                  <a:cubicBezTo>
                    <a:pt x="233" y="299"/>
                    <a:pt x="307" y="161"/>
                    <a:pt x="519" y="161"/>
                  </a:cubicBezTo>
                  <a:cubicBezTo>
                    <a:pt x="619" y="161"/>
                    <a:pt x="753" y="194"/>
                    <a:pt x="820" y="261"/>
                  </a:cubicBezTo>
                  <a:cubicBezTo>
                    <a:pt x="1020" y="494"/>
                    <a:pt x="886" y="828"/>
                    <a:pt x="619" y="895"/>
                  </a:cubicBezTo>
                  <a:cubicBezTo>
                    <a:pt x="486" y="895"/>
                    <a:pt x="386" y="828"/>
                    <a:pt x="286" y="761"/>
                  </a:cubicBezTo>
                  <a:cubicBezTo>
                    <a:pt x="119" y="628"/>
                    <a:pt x="152" y="461"/>
                    <a:pt x="119" y="461"/>
                  </a:cubicBezTo>
                  <a:cubicBezTo>
                    <a:pt x="117" y="459"/>
                    <a:pt x="114" y="457"/>
                    <a:pt x="111" y="457"/>
                  </a:cubicBezTo>
                  <a:cubicBezTo>
                    <a:pt x="73" y="457"/>
                    <a:pt x="0" y="645"/>
                    <a:pt x="186" y="861"/>
                  </a:cubicBezTo>
                  <a:cubicBezTo>
                    <a:pt x="286" y="995"/>
                    <a:pt x="453" y="1062"/>
                    <a:pt x="619" y="1095"/>
                  </a:cubicBezTo>
                  <a:cubicBezTo>
                    <a:pt x="1086" y="1028"/>
                    <a:pt x="1287" y="461"/>
                    <a:pt x="953" y="128"/>
                  </a:cubicBezTo>
                  <a:cubicBezTo>
                    <a:pt x="857" y="55"/>
                    <a:pt x="743" y="1"/>
                    <a:pt x="6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1908776" y="2305684"/>
              <a:ext cx="92969" cy="116702"/>
            </a:xfrm>
            <a:custGeom>
              <a:rect b="b" l="l" r="r" t="t"/>
              <a:pathLst>
                <a:path extrusionOk="0" h="5822" w="4638">
                  <a:moveTo>
                    <a:pt x="4637" y="0"/>
                  </a:moveTo>
                  <a:lnTo>
                    <a:pt x="4637" y="0"/>
                  </a:lnTo>
                  <a:cubicBezTo>
                    <a:pt x="4504" y="367"/>
                    <a:pt x="4437" y="768"/>
                    <a:pt x="4370" y="1168"/>
                  </a:cubicBezTo>
                  <a:cubicBezTo>
                    <a:pt x="4237" y="2135"/>
                    <a:pt x="3903" y="3069"/>
                    <a:pt x="3436" y="3903"/>
                  </a:cubicBezTo>
                  <a:cubicBezTo>
                    <a:pt x="3136" y="4370"/>
                    <a:pt x="2802" y="4771"/>
                    <a:pt x="2369" y="5071"/>
                  </a:cubicBezTo>
                  <a:cubicBezTo>
                    <a:pt x="2002" y="5338"/>
                    <a:pt x="1602" y="5504"/>
                    <a:pt x="1201" y="5604"/>
                  </a:cubicBezTo>
                  <a:cubicBezTo>
                    <a:pt x="948" y="5668"/>
                    <a:pt x="694" y="5691"/>
                    <a:pt x="440" y="5691"/>
                  </a:cubicBezTo>
                  <a:cubicBezTo>
                    <a:pt x="293" y="5691"/>
                    <a:pt x="147" y="5683"/>
                    <a:pt x="0" y="5671"/>
                  </a:cubicBezTo>
                  <a:lnTo>
                    <a:pt x="0" y="5671"/>
                  </a:lnTo>
                  <a:cubicBezTo>
                    <a:pt x="101" y="5738"/>
                    <a:pt x="201" y="5771"/>
                    <a:pt x="334" y="5771"/>
                  </a:cubicBezTo>
                  <a:cubicBezTo>
                    <a:pt x="484" y="5805"/>
                    <a:pt x="634" y="5821"/>
                    <a:pt x="784" y="5821"/>
                  </a:cubicBezTo>
                  <a:cubicBezTo>
                    <a:pt x="934" y="5821"/>
                    <a:pt x="1085" y="5805"/>
                    <a:pt x="1235" y="5771"/>
                  </a:cubicBezTo>
                  <a:cubicBezTo>
                    <a:pt x="1668" y="5705"/>
                    <a:pt x="2102" y="5504"/>
                    <a:pt x="2469" y="5271"/>
                  </a:cubicBezTo>
                  <a:cubicBezTo>
                    <a:pt x="2936" y="4937"/>
                    <a:pt x="3336" y="4504"/>
                    <a:pt x="3603" y="4037"/>
                  </a:cubicBezTo>
                  <a:cubicBezTo>
                    <a:pt x="4103" y="3169"/>
                    <a:pt x="4437" y="2202"/>
                    <a:pt x="4537" y="1201"/>
                  </a:cubicBezTo>
                  <a:cubicBezTo>
                    <a:pt x="4604" y="801"/>
                    <a:pt x="4637" y="401"/>
                    <a:pt x="4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2242426" y="2317711"/>
              <a:ext cx="51516" cy="119709"/>
            </a:xfrm>
            <a:custGeom>
              <a:rect b="b" l="l" r="r" t="t"/>
              <a:pathLst>
                <a:path extrusionOk="0" h="5972" w="2570">
                  <a:moveTo>
                    <a:pt x="434" y="1"/>
                  </a:moveTo>
                  <a:lnTo>
                    <a:pt x="434" y="1"/>
                  </a:lnTo>
                  <a:cubicBezTo>
                    <a:pt x="301" y="334"/>
                    <a:pt x="201" y="668"/>
                    <a:pt x="167" y="1035"/>
                  </a:cubicBezTo>
                  <a:cubicBezTo>
                    <a:pt x="1" y="1869"/>
                    <a:pt x="1" y="2736"/>
                    <a:pt x="167" y="3570"/>
                  </a:cubicBezTo>
                  <a:cubicBezTo>
                    <a:pt x="334" y="4437"/>
                    <a:pt x="868" y="5171"/>
                    <a:pt x="1568" y="5672"/>
                  </a:cubicBezTo>
                  <a:cubicBezTo>
                    <a:pt x="1802" y="5838"/>
                    <a:pt x="2035" y="5938"/>
                    <a:pt x="2302" y="5972"/>
                  </a:cubicBezTo>
                  <a:lnTo>
                    <a:pt x="2569" y="5972"/>
                  </a:lnTo>
                  <a:cubicBezTo>
                    <a:pt x="2269" y="5872"/>
                    <a:pt x="1935" y="5738"/>
                    <a:pt x="1635" y="5572"/>
                  </a:cubicBezTo>
                  <a:cubicBezTo>
                    <a:pt x="1001" y="5038"/>
                    <a:pt x="534" y="4337"/>
                    <a:pt x="368" y="3537"/>
                  </a:cubicBezTo>
                  <a:cubicBezTo>
                    <a:pt x="201" y="2703"/>
                    <a:pt x="201" y="1869"/>
                    <a:pt x="334" y="1035"/>
                  </a:cubicBezTo>
                  <a:cubicBezTo>
                    <a:pt x="368" y="701"/>
                    <a:pt x="401" y="368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1" name="Google Shape;921;p49"/>
            <p:cNvGrpSpPr/>
            <p:nvPr/>
          </p:nvGrpSpPr>
          <p:grpSpPr>
            <a:xfrm>
              <a:off x="731955" y="2811840"/>
              <a:ext cx="564367" cy="1507164"/>
              <a:chOff x="731955" y="2811840"/>
              <a:chExt cx="564367" cy="1507164"/>
            </a:xfrm>
          </p:grpSpPr>
          <p:sp>
            <p:nvSpPr>
              <p:cNvPr id="922" name="Google Shape;922;p49"/>
              <p:cNvSpPr/>
              <p:nvPr/>
            </p:nvSpPr>
            <p:spPr>
              <a:xfrm>
                <a:off x="1038864" y="2811840"/>
                <a:ext cx="165191" cy="1313910"/>
              </a:xfrm>
              <a:custGeom>
                <a:rect b="b" l="l" r="r" t="t"/>
                <a:pathLst>
                  <a:path extrusionOk="0" h="65548" w="8241">
                    <a:moveTo>
                      <a:pt x="7006" y="1"/>
                    </a:moveTo>
                    <a:cubicBezTo>
                      <a:pt x="7006" y="33"/>
                      <a:pt x="7036" y="95"/>
                      <a:pt x="7068" y="158"/>
                    </a:cubicBezTo>
                    <a:lnTo>
                      <a:pt x="7068" y="158"/>
                    </a:lnTo>
                    <a:cubicBezTo>
                      <a:pt x="7047" y="106"/>
                      <a:pt x="7027" y="53"/>
                      <a:pt x="7006" y="1"/>
                    </a:cubicBezTo>
                    <a:close/>
                    <a:moveTo>
                      <a:pt x="7068" y="158"/>
                    </a:moveTo>
                    <a:cubicBezTo>
                      <a:pt x="7071" y="167"/>
                      <a:pt x="7075" y="176"/>
                      <a:pt x="7078" y="184"/>
                    </a:cubicBezTo>
                    <a:lnTo>
                      <a:pt x="7078" y="184"/>
                    </a:lnTo>
                    <a:cubicBezTo>
                      <a:pt x="7076" y="179"/>
                      <a:pt x="7074" y="173"/>
                      <a:pt x="7073" y="168"/>
                    </a:cubicBezTo>
                    <a:cubicBezTo>
                      <a:pt x="7071" y="165"/>
                      <a:pt x="7069" y="161"/>
                      <a:pt x="7068" y="158"/>
                    </a:cubicBezTo>
                    <a:close/>
                    <a:moveTo>
                      <a:pt x="7078" y="184"/>
                    </a:moveTo>
                    <a:cubicBezTo>
                      <a:pt x="7110" y="286"/>
                      <a:pt x="7143" y="447"/>
                      <a:pt x="7206" y="668"/>
                    </a:cubicBezTo>
                    <a:cubicBezTo>
                      <a:pt x="7406" y="1302"/>
                      <a:pt x="7573" y="1936"/>
                      <a:pt x="7673" y="2603"/>
                    </a:cubicBezTo>
                    <a:cubicBezTo>
                      <a:pt x="8107" y="5004"/>
                      <a:pt x="8040" y="7440"/>
                      <a:pt x="7506" y="9841"/>
                    </a:cubicBezTo>
                    <a:cubicBezTo>
                      <a:pt x="7106" y="11476"/>
                      <a:pt x="6472" y="13044"/>
                      <a:pt x="5605" y="14478"/>
                    </a:cubicBezTo>
                    <a:cubicBezTo>
                      <a:pt x="4704" y="16046"/>
                      <a:pt x="3470" y="17580"/>
                      <a:pt x="2503" y="19381"/>
                    </a:cubicBezTo>
                    <a:cubicBezTo>
                      <a:pt x="1435" y="21283"/>
                      <a:pt x="968" y="23484"/>
                      <a:pt x="1235" y="25653"/>
                    </a:cubicBezTo>
                    <a:cubicBezTo>
                      <a:pt x="1469" y="27888"/>
                      <a:pt x="2236" y="30089"/>
                      <a:pt x="2970" y="32324"/>
                    </a:cubicBezTo>
                    <a:cubicBezTo>
                      <a:pt x="3703" y="34526"/>
                      <a:pt x="4371" y="36794"/>
                      <a:pt x="4437" y="38995"/>
                    </a:cubicBezTo>
                    <a:cubicBezTo>
                      <a:pt x="4471" y="41130"/>
                      <a:pt x="4204" y="43232"/>
                      <a:pt x="3603" y="45300"/>
                    </a:cubicBezTo>
                    <a:cubicBezTo>
                      <a:pt x="3070" y="47268"/>
                      <a:pt x="2436" y="49103"/>
                      <a:pt x="1869" y="50837"/>
                    </a:cubicBezTo>
                    <a:cubicBezTo>
                      <a:pt x="1302" y="52438"/>
                      <a:pt x="868" y="54073"/>
                      <a:pt x="535" y="55741"/>
                    </a:cubicBezTo>
                    <a:cubicBezTo>
                      <a:pt x="1" y="58143"/>
                      <a:pt x="1" y="60611"/>
                      <a:pt x="535" y="63013"/>
                    </a:cubicBezTo>
                    <a:cubicBezTo>
                      <a:pt x="701" y="63680"/>
                      <a:pt x="935" y="64280"/>
                      <a:pt x="1235" y="64914"/>
                    </a:cubicBezTo>
                    <a:cubicBezTo>
                      <a:pt x="1335" y="65081"/>
                      <a:pt x="1402" y="65248"/>
                      <a:pt x="1469" y="65348"/>
                    </a:cubicBezTo>
                    <a:cubicBezTo>
                      <a:pt x="1502" y="65414"/>
                      <a:pt x="1535" y="65481"/>
                      <a:pt x="1569" y="65548"/>
                    </a:cubicBezTo>
                    <a:cubicBezTo>
                      <a:pt x="1535" y="65481"/>
                      <a:pt x="1502" y="65414"/>
                      <a:pt x="1502" y="65381"/>
                    </a:cubicBezTo>
                    <a:cubicBezTo>
                      <a:pt x="1435" y="65248"/>
                      <a:pt x="1368" y="65114"/>
                      <a:pt x="1268" y="64914"/>
                    </a:cubicBezTo>
                    <a:cubicBezTo>
                      <a:pt x="1002" y="64280"/>
                      <a:pt x="768" y="63680"/>
                      <a:pt x="635" y="63013"/>
                    </a:cubicBezTo>
                    <a:cubicBezTo>
                      <a:pt x="101" y="60644"/>
                      <a:pt x="134" y="58176"/>
                      <a:pt x="701" y="55774"/>
                    </a:cubicBezTo>
                    <a:cubicBezTo>
                      <a:pt x="1035" y="54140"/>
                      <a:pt x="1469" y="52505"/>
                      <a:pt x="2036" y="50904"/>
                    </a:cubicBezTo>
                    <a:cubicBezTo>
                      <a:pt x="2603" y="49203"/>
                      <a:pt x="3270" y="47368"/>
                      <a:pt x="3804" y="45367"/>
                    </a:cubicBezTo>
                    <a:cubicBezTo>
                      <a:pt x="4404" y="43299"/>
                      <a:pt x="4704" y="41164"/>
                      <a:pt x="4671" y="38995"/>
                    </a:cubicBezTo>
                    <a:cubicBezTo>
                      <a:pt x="4604" y="36761"/>
                      <a:pt x="3937" y="34492"/>
                      <a:pt x="3203" y="32257"/>
                    </a:cubicBezTo>
                    <a:cubicBezTo>
                      <a:pt x="2469" y="30022"/>
                      <a:pt x="1702" y="27821"/>
                      <a:pt x="1469" y="25619"/>
                    </a:cubicBezTo>
                    <a:cubicBezTo>
                      <a:pt x="1235" y="23518"/>
                      <a:pt x="1635" y="21350"/>
                      <a:pt x="2703" y="19482"/>
                    </a:cubicBezTo>
                    <a:cubicBezTo>
                      <a:pt x="3670" y="17714"/>
                      <a:pt x="4871" y="16146"/>
                      <a:pt x="5805" y="14578"/>
                    </a:cubicBezTo>
                    <a:cubicBezTo>
                      <a:pt x="6639" y="13110"/>
                      <a:pt x="7273" y="11542"/>
                      <a:pt x="7673" y="9875"/>
                    </a:cubicBezTo>
                    <a:cubicBezTo>
                      <a:pt x="8207" y="7473"/>
                      <a:pt x="8240" y="4971"/>
                      <a:pt x="7773" y="2569"/>
                    </a:cubicBezTo>
                    <a:cubicBezTo>
                      <a:pt x="7618" y="1765"/>
                      <a:pt x="7378" y="962"/>
                      <a:pt x="7078" y="1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1085669" y="2945500"/>
                <a:ext cx="81603" cy="189987"/>
              </a:xfrm>
              <a:custGeom>
                <a:rect b="b" l="l" r="r" t="t"/>
                <a:pathLst>
                  <a:path extrusionOk="0" h="9478" w="4071">
                    <a:moveTo>
                      <a:pt x="589" y="0"/>
                    </a:moveTo>
                    <a:cubicBezTo>
                      <a:pt x="495" y="0"/>
                      <a:pt x="401" y="66"/>
                      <a:pt x="401" y="171"/>
                    </a:cubicBezTo>
                    <a:cubicBezTo>
                      <a:pt x="201" y="1138"/>
                      <a:pt x="1" y="4174"/>
                      <a:pt x="2202" y="9478"/>
                    </a:cubicBezTo>
                    <a:cubicBezTo>
                      <a:pt x="2202" y="9478"/>
                      <a:pt x="4070" y="3540"/>
                      <a:pt x="735" y="71"/>
                    </a:cubicBezTo>
                    <a:cubicBezTo>
                      <a:pt x="698" y="22"/>
                      <a:pt x="643" y="0"/>
                      <a:pt x="589" y="0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1107738" y="2986372"/>
                <a:ext cx="24094" cy="149115"/>
              </a:xfrm>
              <a:custGeom>
                <a:rect b="b" l="l" r="r" t="t"/>
                <a:pathLst>
                  <a:path extrusionOk="0" h="7439" w="1202">
                    <a:moveTo>
                      <a:pt x="1" y="0"/>
                    </a:moveTo>
                    <a:cubicBezTo>
                      <a:pt x="1" y="367"/>
                      <a:pt x="34" y="734"/>
                      <a:pt x="134" y="1101"/>
                    </a:cubicBezTo>
                    <a:cubicBezTo>
                      <a:pt x="234" y="1868"/>
                      <a:pt x="401" y="2735"/>
                      <a:pt x="534" y="3736"/>
                    </a:cubicBezTo>
                    <a:cubicBezTo>
                      <a:pt x="701" y="4703"/>
                      <a:pt x="835" y="5604"/>
                      <a:pt x="968" y="6338"/>
                    </a:cubicBezTo>
                    <a:cubicBezTo>
                      <a:pt x="1001" y="6705"/>
                      <a:pt x="1068" y="7072"/>
                      <a:pt x="1168" y="7439"/>
                    </a:cubicBezTo>
                    <a:cubicBezTo>
                      <a:pt x="1201" y="7072"/>
                      <a:pt x="1168" y="6672"/>
                      <a:pt x="1135" y="6338"/>
                    </a:cubicBezTo>
                    <a:cubicBezTo>
                      <a:pt x="1068" y="5637"/>
                      <a:pt x="935" y="4703"/>
                      <a:pt x="768" y="3703"/>
                    </a:cubicBezTo>
                    <a:cubicBezTo>
                      <a:pt x="601" y="2669"/>
                      <a:pt x="434" y="1735"/>
                      <a:pt x="267" y="1068"/>
                    </a:cubicBezTo>
                    <a:cubicBezTo>
                      <a:pt x="234" y="701"/>
                      <a:pt x="134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965519" y="3262873"/>
                <a:ext cx="120851" cy="153444"/>
              </a:xfrm>
              <a:custGeom>
                <a:rect b="b" l="l" r="r" t="t"/>
                <a:pathLst>
                  <a:path extrusionOk="0" h="7655" w="6029">
                    <a:moveTo>
                      <a:pt x="247" y="1"/>
                    </a:moveTo>
                    <a:cubicBezTo>
                      <a:pt x="111" y="1"/>
                      <a:pt x="1" y="142"/>
                      <a:pt x="57" y="283"/>
                    </a:cubicBezTo>
                    <a:cubicBezTo>
                      <a:pt x="357" y="1217"/>
                      <a:pt x="1558" y="3986"/>
                      <a:pt x="6028" y="7655"/>
                    </a:cubicBezTo>
                    <a:cubicBezTo>
                      <a:pt x="6028" y="7655"/>
                      <a:pt x="4894" y="1550"/>
                      <a:pt x="324" y="16"/>
                    </a:cubicBezTo>
                    <a:cubicBezTo>
                      <a:pt x="298" y="6"/>
                      <a:pt x="272" y="1"/>
                      <a:pt x="247" y="1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996749" y="3295285"/>
                <a:ext cx="90283" cy="119709"/>
              </a:xfrm>
              <a:custGeom>
                <a:rect b="b" l="l" r="r" t="t"/>
                <a:pathLst>
                  <a:path extrusionOk="0" h="5972" w="4504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300"/>
                      <a:pt x="401" y="601"/>
                      <a:pt x="634" y="901"/>
                    </a:cubicBezTo>
                    <a:lnTo>
                      <a:pt x="2235" y="3002"/>
                    </a:lnTo>
                    <a:lnTo>
                      <a:pt x="3836" y="5137"/>
                    </a:lnTo>
                    <a:cubicBezTo>
                      <a:pt x="4037" y="5437"/>
                      <a:pt x="4237" y="5704"/>
                      <a:pt x="4504" y="5971"/>
                    </a:cubicBezTo>
                    <a:cubicBezTo>
                      <a:pt x="4370" y="5638"/>
                      <a:pt x="4170" y="5337"/>
                      <a:pt x="3970" y="5037"/>
                    </a:cubicBezTo>
                    <a:cubicBezTo>
                      <a:pt x="3603" y="4470"/>
                      <a:pt x="3036" y="3669"/>
                      <a:pt x="2402" y="2869"/>
                    </a:cubicBezTo>
                    <a:cubicBezTo>
                      <a:pt x="1802" y="2035"/>
                      <a:pt x="1201" y="1301"/>
                      <a:pt x="734" y="767"/>
                    </a:cubicBezTo>
                    <a:cubicBezTo>
                      <a:pt x="534" y="501"/>
                      <a:pt x="267" y="2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1039545" y="3543222"/>
                <a:ext cx="85592" cy="180686"/>
              </a:xfrm>
              <a:custGeom>
                <a:rect b="b" l="l" r="r" t="t"/>
                <a:pathLst>
                  <a:path extrusionOk="0" h="9014" w="4270">
                    <a:moveTo>
                      <a:pt x="214" y="0"/>
                    </a:moveTo>
                    <a:cubicBezTo>
                      <a:pt x="105" y="0"/>
                      <a:pt x="0" y="86"/>
                      <a:pt x="0" y="207"/>
                    </a:cubicBezTo>
                    <a:cubicBezTo>
                      <a:pt x="0" y="1208"/>
                      <a:pt x="367" y="4176"/>
                      <a:pt x="3569" y="9013"/>
                    </a:cubicBezTo>
                    <a:cubicBezTo>
                      <a:pt x="3569" y="9013"/>
                      <a:pt x="4270" y="2842"/>
                      <a:pt x="334" y="40"/>
                    </a:cubicBezTo>
                    <a:cubicBezTo>
                      <a:pt x="297" y="12"/>
                      <a:pt x="255" y="0"/>
                      <a:pt x="214" y="0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1060933" y="3582129"/>
                <a:ext cx="51516" cy="141778"/>
              </a:xfrm>
              <a:custGeom>
                <a:rect b="b" l="l" r="r" t="t"/>
                <a:pathLst>
                  <a:path extrusionOk="0" h="7073" w="2570">
                    <a:moveTo>
                      <a:pt x="1" y="0"/>
                    </a:moveTo>
                    <a:lnTo>
                      <a:pt x="1" y="0"/>
                    </a:lnTo>
                    <a:cubicBezTo>
                      <a:pt x="67" y="334"/>
                      <a:pt x="201" y="701"/>
                      <a:pt x="334" y="1034"/>
                    </a:cubicBezTo>
                    <a:cubicBezTo>
                      <a:pt x="601" y="1768"/>
                      <a:pt x="901" y="2602"/>
                      <a:pt x="1268" y="3536"/>
                    </a:cubicBezTo>
                    <a:lnTo>
                      <a:pt x="2169" y="6038"/>
                    </a:lnTo>
                    <a:cubicBezTo>
                      <a:pt x="2269" y="6405"/>
                      <a:pt x="2402" y="6739"/>
                      <a:pt x="2569" y="7072"/>
                    </a:cubicBezTo>
                    <a:cubicBezTo>
                      <a:pt x="2536" y="6705"/>
                      <a:pt x="2469" y="6338"/>
                      <a:pt x="2336" y="5971"/>
                    </a:cubicBezTo>
                    <a:cubicBezTo>
                      <a:pt x="2135" y="5338"/>
                      <a:pt x="1835" y="4437"/>
                      <a:pt x="1502" y="3470"/>
                    </a:cubicBezTo>
                    <a:cubicBezTo>
                      <a:pt x="1168" y="2536"/>
                      <a:pt x="801" y="1635"/>
                      <a:pt x="534" y="1001"/>
                    </a:cubicBezTo>
                    <a:cubicBezTo>
                      <a:pt x="401" y="634"/>
                      <a:pt x="201" y="3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9"/>
              <p:cNvSpPr/>
              <p:nvPr/>
            </p:nvSpPr>
            <p:spPr>
              <a:xfrm>
                <a:off x="963975" y="3855463"/>
                <a:ext cx="87617" cy="178020"/>
              </a:xfrm>
              <a:custGeom>
                <a:rect b="b" l="l" r="r" t="t"/>
                <a:pathLst>
                  <a:path extrusionOk="0" h="8881" w="4371">
                    <a:moveTo>
                      <a:pt x="215" y="1"/>
                    </a:moveTo>
                    <a:cubicBezTo>
                      <a:pt x="106" y="1"/>
                      <a:pt x="1" y="87"/>
                      <a:pt x="1" y="208"/>
                    </a:cubicBezTo>
                    <a:cubicBezTo>
                      <a:pt x="68" y="1208"/>
                      <a:pt x="535" y="4177"/>
                      <a:pt x="3904" y="8881"/>
                    </a:cubicBezTo>
                    <a:cubicBezTo>
                      <a:pt x="3904" y="8881"/>
                      <a:pt x="4371" y="2676"/>
                      <a:pt x="334" y="41"/>
                    </a:cubicBezTo>
                    <a:cubicBezTo>
                      <a:pt x="298" y="13"/>
                      <a:pt x="256" y="1"/>
                      <a:pt x="215" y="1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9"/>
              <p:cNvSpPr/>
              <p:nvPr/>
            </p:nvSpPr>
            <p:spPr>
              <a:xfrm>
                <a:off x="986706" y="3893047"/>
                <a:ext cx="56186" cy="139774"/>
              </a:xfrm>
              <a:custGeom>
                <a:rect b="b" l="l" r="r" t="t"/>
                <a:pathLst>
                  <a:path extrusionOk="0" h="6973" w="2803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367"/>
                      <a:pt x="201" y="701"/>
                      <a:pt x="368" y="1035"/>
                    </a:cubicBezTo>
                    <a:cubicBezTo>
                      <a:pt x="668" y="1735"/>
                      <a:pt x="1002" y="2569"/>
                      <a:pt x="1369" y="3503"/>
                    </a:cubicBezTo>
                    <a:lnTo>
                      <a:pt x="2369" y="5938"/>
                    </a:lnTo>
                    <a:cubicBezTo>
                      <a:pt x="2469" y="6305"/>
                      <a:pt x="2603" y="6639"/>
                      <a:pt x="2803" y="6972"/>
                    </a:cubicBezTo>
                    <a:cubicBezTo>
                      <a:pt x="2736" y="6605"/>
                      <a:pt x="2636" y="6238"/>
                      <a:pt x="2503" y="5905"/>
                    </a:cubicBezTo>
                    <a:cubicBezTo>
                      <a:pt x="2303" y="5238"/>
                      <a:pt x="1969" y="4370"/>
                      <a:pt x="1569" y="3403"/>
                    </a:cubicBezTo>
                    <a:cubicBezTo>
                      <a:pt x="1168" y="2436"/>
                      <a:pt x="802" y="1568"/>
                      <a:pt x="501" y="968"/>
                    </a:cubicBezTo>
                    <a:cubicBezTo>
                      <a:pt x="368" y="634"/>
                      <a:pt x="2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1183288" y="2872556"/>
                <a:ext cx="113034" cy="158636"/>
              </a:xfrm>
              <a:custGeom>
                <a:rect b="b" l="l" r="r" t="t"/>
                <a:pathLst>
                  <a:path extrusionOk="0" h="7914" w="5639">
                    <a:moveTo>
                      <a:pt x="5425" y="1"/>
                    </a:moveTo>
                    <a:cubicBezTo>
                      <a:pt x="5383" y="1"/>
                      <a:pt x="5341" y="13"/>
                      <a:pt x="5305" y="41"/>
                    </a:cubicBezTo>
                    <a:cubicBezTo>
                      <a:pt x="4504" y="608"/>
                      <a:pt x="2236" y="2543"/>
                      <a:pt x="1" y="7913"/>
                    </a:cubicBezTo>
                    <a:cubicBezTo>
                      <a:pt x="1" y="7913"/>
                      <a:pt x="5538" y="5044"/>
                      <a:pt x="5638" y="208"/>
                    </a:cubicBezTo>
                    <a:cubicBezTo>
                      <a:pt x="5638" y="87"/>
                      <a:pt x="5533" y="1"/>
                      <a:pt x="5425" y="1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1183969" y="2910141"/>
                <a:ext cx="89621" cy="121052"/>
              </a:xfrm>
              <a:custGeom>
                <a:rect b="b" l="l" r="r" t="t"/>
                <a:pathLst>
                  <a:path extrusionOk="0" h="6039" w="4471">
                    <a:moveTo>
                      <a:pt x="4470" y="0"/>
                    </a:moveTo>
                    <a:lnTo>
                      <a:pt x="4470" y="0"/>
                    </a:lnTo>
                    <a:cubicBezTo>
                      <a:pt x="4203" y="267"/>
                      <a:pt x="3970" y="534"/>
                      <a:pt x="3770" y="868"/>
                    </a:cubicBezTo>
                    <a:lnTo>
                      <a:pt x="2202" y="3003"/>
                    </a:lnTo>
                    <a:lnTo>
                      <a:pt x="634" y="5137"/>
                    </a:lnTo>
                    <a:cubicBezTo>
                      <a:pt x="401" y="5438"/>
                      <a:pt x="200" y="5738"/>
                      <a:pt x="0" y="6038"/>
                    </a:cubicBezTo>
                    <a:cubicBezTo>
                      <a:pt x="301" y="5805"/>
                      <a:pt x="534" y="5538"/>
                      <a:pt x="768" y="5237"/>
                    </a:cubicBezTo>
                    <a:cubicBezTo>
                      <a:pt x="1201" y="4737"/>
                      <a:pt x="1768" y="4003"/>
                      <a:pt x="2402" y="3136"/>
                    </a:cubicBezTo>
                    <a:cubicBezTo>
                      <a:pt x="3002" y="2269"/>
                      <a:pt x="3536" y="1535"/>
                      <a:pt x="3903" y="934"/>
                    </a:cubicBezTo>
                    <a:cubicBezTo>
                      <a:pt x="4103" y="668"/>
                      <a:pt x="4303" y="334"/>
                      <a:pt x="4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1064942" y="3135046"/>
                <a:ext cx="122234" cy="151560"/>
              </a:xfrm>
              <a:custGeom>
                <a:rect b="b" l="l" r="r" t="t"/>
                <a:pathLst>
                  <a:path extrusionOk="0" h="7561" w="6098">
                    <a:moveTo>
                      <a:pt x="5863" y="1"/>
                    </a:moveTo>
                    <a:cubicBezTo>
                      <a:pt x="5832" y="1"/>
                      <a:pt x="5800" y="8"/>
                      <a:pt x="5772" y="22"/>
                    </a:cubicBezTo>
                    <a:cubicBezTo>
                      <a:pt x="4904" y="555"/>
                      <a:pt x="2536" y="2357"/>
                      <a:pt x="1" y="7561"/>
                    </a:cubicBezTo>
                    <a:cubicBezTo>
                      <a:pt x="1" y="7561"/>
                      <a:pt x="5671" y="5025"/>
                      <a:pt x="6072" y="222"/>
                    </a:cubicBezTo>
                    <a:cubicBezTo>
                      <a:pt x="6098" y="91"/>
                      <a:pt x="5980" y="1"/>
                      <a:pt x="5863" y="1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1066285" y="3170906"/>
                <a:ext cx="95635" cy="116361"/>
              </a:xfrm>
              <a:custGeom>
                <a:rect b="b" l="l" r="r" t="t"/>
                <a:pathLst>
                  <a:path extrusionOk="0" h="5805" w="4771">
                    <a:moveTo>
                      <a:pt x="4771" y="1"/>
                    </a:moveTo>
                    <a:lnTo>
                      <a:pt x="4771" y="1"/>
                    </a:lnTo>
                    <a:cubicBezTo>
                      <a:pt x="4504" y="268"/>
                      <a:pt x="4237" y="534"/>
                      <a:pt x="4037" y="835"/>
                    </a:cubicBezTo>
                    <a:lnTo>
                      <a:pt x="2369" y="2903"/>
                    </a:lnTo>
                    <a:lnTo>
                      <a:pt x="668" y="4938"/>
                    </a:lnTo>
                    <a:cubicBezTo>
                      <a:pt x="401" y="5204"/>
                      <a:pt x="201" y="5505"/>
                      <a:pt x="0" y="5805"/>
                    </a:cubicBezTo>
                    <a:cubicBezTo>
                      <a:pt x="267" y="5571"/>
                      <a:pt x="568" y="5338"/>
                      <a:pt x="801" y="5038"/>
                    </a:cubicBezTo>
                    <a:cubicBezTo>
                      <a:pt x="1268" y="4537"/>
                      <a:pt x="1868" y="3837"/>
                      <a:pt x="2536" y="3036"/>
                    </a:cubicBezTo>
                    <a:cubicBezTo>
                      <a:pt x="3203" y="2236"/>
                      <a:pt x="3803" y="1502"/>
                      <a:pt x="4170" y="935"/>
                    </a:cubicBezTo>
                    <a:cubicBezTo>
                      <a:pt x="4404" y="668"/>
                      <a:pt x="4604" y="334"/>
                      <a:pt x="47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1127803" y="3383183"/>
                <a:ext cx="80922" cy="188944"/>
              </a:xfrm>
              <a:custGeom>
                <a:rect b="b" l="l" r="r" t="t"/>
                <a:pathLst>
                  <a:path extrusionOk="0" h="9426" w="4037">
                    <a:moveTo>
                      <a:pt x="2005" y="0"/>
                    </a:moveTo>
                    <a:cubicBezTo>
                      <a:pt x="1942" y="0"/>
                      <a:pt x="1879" y="27"/>
                      <a:pt x="1835" y="85"/>
                    </a:cubicBezTo>
                    <a:cubicBezTo>
                      <a:pt x="1301" y="919"/>
                      <a:pt x="0" y="3621"/>
                      <a:pt x="134" y="9425"/>
                    </a:cubicBezTo>
                    <a:cubicBezTo>
                      <a:pt x="134" y="9425"/>
                      <a:pt x="4037" y="4588"/>
                      <a:pt x="2202" y="118"/>
                    </a:cubicBezTo>
                    <a:cubicBezTo>
                      <a:pt x="2164" y="43"/>
                      <a:pt x="2085" y="0"/>
                      <a:pt x="2005" y="0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1131151" y="3424997"/>
                <a:ext cx="32774" cy="146449"/>
              </a:xfrm>
              <a:custGeom>
                <a:rect b="b" l="l" r="r" t="t"/>
                <a:pathLst>
                  <a:path extrusionOk="0" h="7306" w="1635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501" y="334"/>
                      <a:pt x="1401" y="701"/>
                      <a:pt x="1368" y="1068"/>
                    </a:cubicBezTo>
                    <a:cubicBezTo>
                      <a:pt x="1201" y="1802"/>
                      <a:pt x="1001" y="2669"/>
                      <a:pt x="801" y="3636"/>
                    </a:cubicBezTo>
                    <a:lnTo>
                      <a:pt x="234" y="6238"/>
                    </a:lnTo>
                    <a:cubicBezTo>
                      <a:pt x="134" y="6605"/>
                      <a:pt x="67" y="6939"/>
                      <a:pt x="0" y="7306"/>
                    </a:cubicBezTo>
                    <a:cubicBezTo>
                      <a:pt x="167" y="7005"/>
                      <a:pt x="300" y="6639"/>
                      <a:pt x="400" y="6272"/>
                    </a:cubicBezTo>
                    <a:cubicBezTo>
                      <a:pt x="567" y="5638"/>
                      <a:pt x="801" y="4704"/>
                      <a:pt x="1034" y="3703"/>
                    </a:cubicBezTo>
                    <a:cubicBezTo>
                      <a:pt x="1234" y="2702"/>
                      <a:pt x="1401" y="1768"/>
                      <a:pt x="1535" y="1101"/>
                    </a:cubicBezTo>
                    <a:cubicBezTo>
                      <a:pt x="1601" y="734"/>
                      <a:pt x="1635" y="367"/>
                      <a:pt x="1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1052915" y="3753554"/>
                <a:ext cx="119027" cy="153545"/>
              </a:xfrm>
              <a:custGeom>
                <a:rect b="b" l="l" r="r" t="t"/>
                <a:pathLst>
                  <a:path extrusionOk="0" h="7660" w="5938">
                    <a:moveTo>
                      <a:pt x="5726" y="0"/>
                    </a:moveTo>
                    <a:cubicBezTo>
                      <a:pt x="5696" y="0"/>
                      <a:pt x="5666" y="7"/>
                      <a:pt x="5638" y="21"/>
                    </a:cubicBezTo>
                    <a:cubicBezTo>
                      <a:pt x="4804" y="555"/>
                      <a:pt x="2435" y="2423"/>
                      <a:pt x="0" y="7660"/>
                    </a:cubicBezTo>
                    <a:cubicBezTo>
                      <a:pt x="0" y="7660"/>
                      <a:pt x="5604" y="5025"/>
                      <a:pt x="5938" y="221"/>
                    </a:cubicBezTo>
                    <a:cubicBezTo>
                      <a:pt x="5938" y="90"/>
                      <a:pt x="5835" y="0"/>
                      <a:pt x="5726" y="0"/>
                    </a:cubicBezTo>
                    <a:close/>
                  </a:path>
                </a:pathLst>
              </a:custGeom>
              <a:solidFill>
                <a:srgbClr val="B2D1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9"/>
              <p:cNvSpPr/>
              <p:nvPr/>
            </p:nvSpPr>
            <p:spPr>
              <a:xfrm>
                <a:off x="1052915" y="3790076"/>
                <a:ext cx="94973" cy="118366"/>
              </a:xfrm>
              <a:custGeom>
                <a:rect b="b" l="l" r="r" t="t"/>
                <a:pathLst>
                  <a:path extrusionOk="0" h="5905" w="4738">
                    <a:moveTo>
                      <a:pt x="4737" y="0"/>
                    </a:moveTo>
                    <a:lnTo>
                      <a:pt x="4737" y="0"/>
                    </a:lnTo>
                    <a:cubicBezTo>
                      <a:pt x="4470" y="267"/>
                      <a:pt x="4237" y="534"/>
                      <a:pt x="4003" y="834"/>
                    </a:cubicBezTo>
                    <a:lnTo>
                      <a:pt x="2335" y="2936"/>
                    </a:lnTo>
                    <a:lnTo>
                      <a:pt x="667" y="5004"/>
                    </a:lnTo>
                    <a:cubicBezTo>
                      <a:pt x="434" y="5271"/>
                      <a:pt x="200" y="5571"/>
                      <a:pt x="0" y="5905"/>
                    </a:cubicBezTo>
                    <a:cubicBezTo>
                      <a:pt x="301" y="5671"/>
                      <a:pt x="567" y="5404"/>
                      <a:pt x="801" y="5104"/>
                    </a:cubicBezTo>
                    <a:cubicBezTo>
                      <a:pt x="1268" y="4604"/>
                      <a:pt x="1868" y="3903"/>
                      <a:pt x="2502" y="3069"/>
                    </a:cubicBezTo>
                    <a:cubicBezTo>
                      <a:pt x="3169" y="2269"/>
                      <a:pt x="3703" y="1502"/>
                      <a:pt x="4103" y="968"/>
                    </a:cubicBezTo>
                    <a:cubicBezTo>
                      <a:pt x="4337" y="668"/>
                      <a:pt x="4570" y="334"/>
                      <a:pt x="47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9"/>
              <p:cNvSpPr/>
              <p:nvPr/>
            </p:nvSpPr>
            <p:spPr>
              <a:xfrm>
                <a:off x="828251" y="3419645"/>
                <a:ext cx="215323" cy="555667"/>
              </a:xfrm>
              <a:custGeom>
                <a:rect b="b" l="l" r="r" t="t"/>
                <a:pathLst>
                  <a:path extrusionOk="0" h="27721" w="10742">
                    <a:moveTo>
                      <a:pt x="0" y="1"/>
                    </a:moveTo>
                    <a:lnTo>
                      <a:pt x="0" y="434"/>
                    </a:lnTo>
                    <a:cubicBezTo>
                      <a:pt x="0" y="801"/>
                      <a:pt x="34" y="1302"/>
                      <a:pt x="67" y="1935"/>
                    </a:cubicBezTo>
                    <a:cubicBezTo>
                      <a:pt x="134" y="3236"/>
                      <a:pt x="234" y="5104"/>
                      <a:pt x="334" y="7306"/>
                    </a:cubicBezTo>
                    <a:cubicBezTo>
                      <a:pt x="768" y="9574"/>
                      <a:pt x="1902" y="12076"/>
                      <a:pt x="3436" y="14478"/>
                    </a:cubicBezTo>
                    <a:cubicBezTo>
                      <a:pt x="4570" y="16279"/>
                      <a:pt x="5738" y="17880"/>
                      <a:pt x="6772" y="19381"/>
                    </a:cubicBezTo>
                    <a:cubicBezTo>
                      <a:pt x="7706" y="20715"/>
                      <a:pt x="8540" y="22083"/>
                      <a:pt x="9274" y="23517"/>
                    </a:cubicBezTo>
                    <a:cubicBezTo>
                      <a:pt x="9741" y="24485"/>
                      <a:pt x="10141" y="25519"/>
                      <a:pt x="10441" y="26553"/>
                    </a:cubicBezTo>
                    <a:cubicBezTo>
                      <a:pt x="10541" y="26920"/>
                      <a:pt x="10608" y="27220"/>
                      <a:pt x="10641" y="27420"/>
                    </a:cubicBezTo>
                    <a:cubicBezTo>
                      <a:pt x="10675" y="27520"/>
                      <a:pt x="10708" y="27620"/>
                      <a:pt x="10741" y="27720"/>
                    </a:cubicBezTo>
                    <a:cubicBezTo>
                      <a:pt x="10741" y="27620"/>
                      <a:pt x="10708" y="27520"/>
                      <a:pt x="10708" y="27420"/>
                    </a:cubicBezTo>
                    <a:cubicBezTo>
                      <a:pt x="10675" y="27220"/>
                      <a:pt x="10608" y="26920"/>
                      <a:pt x="10541" y="26553"/>
                    </a:cubicBezTo>
                    <a:cubicBezTo>
                      <a:pt x="10274" y="25486"/>
                      <a:pt x="9907" y="24451"/>
                      <a:pt x="9407" y="23451"/>
                    </a:cubicBezTo>
                    <a:cubicBezTo>
                      <a:pt x="8707" y="22016"/>
                      <a:pt x="7873" y="20615"/>
                      <a:pt x="6939" y="19281"/>
                    </a:cubicBezTo>
                    <a:cubicBezTo>
                      <a:pt x="5938" y="17747"/>
                      <a:pt x="4770" y="16145"/>
                      <a:pt x="3603" y="14378"/>
                    </a:cubicBezTo>
                    <a:cubicBezTo>
                      <a:pt x="2068" y="11942"/>
                      <a:pt x="934" y="9507"/>
                      <a:pt x="534" y="7272"/>
                    </a:cubicBezTo>
                    <a:cubicBezTo>
                      <a:pt x="367" y="5071"/>
                      <a:pt x="234" y="3203"/>
                      <a:pt x="134" y="1902"/>
                    </a:cubicBezTo>
                    <a:cubicBezTo>
                      <a:pt x="100" y="1268"/>
                      <a:pt x="67" y="768"/>
                      <a:pt x="34" y="401"/>
                    </a:cubicBezTo>
                    <a:cubicBezTo>
                      <a:pt x="34" y="234"/>
                      <a:pt x="0" y="1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9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rect b="b" l="l" r="r" t="t"/>
                <a:pathLst>
                  <a:path extrusionOk="0" h="9590" w="4104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>
                <a:off x="892435" y="3550037"/>
                <a:ext cx="12067" cy="150458"/>
              </a:xfrm>
              <a:custGeom>
                <a:rect b="b" l="l" r="r" t="t"/>
                <a:pathLst>
                  <a:path extrusionOk="0" h="7506" w="602">
                    <a:moveTo>
                      <a:pt x="568" y="0"/>
                    </a:moveTo>
                    <a:lnTo>
                      <a:pt x="568" y="0"/>
                    </a:lnTo>
                    <a:cubicBezTo>
                      <a:pt x="468" y="367"/>
                      <a:pt x="401" y="734"/>
                      <a:pt x="368" y="1101"/>
                    </a:cubicBezTo>
                    <a:cubicBezTo>
                      <a:pt x="301" y="1768"/>
                      <a:pt x="201" y="2702"/>
                      <a:pt x="134" y="3736"/>
                    </a:cubicBezTo>
                    <a:cubicBezTo>
                      <a:pt x="67" y="4770"/>
                      <a:pt x="34" y="5704"/>
                      <a:pt x="34" y="6405"/>
                    </a:cubicBezTo>
                    <a:cubicBezTo>
                      <a:pt x="1" y="6772"/>
                      <a:pt x="34" y="7139"/>
                      <a:pt x="101" y="7506"/>
                    </a:cubicBezTo>
                    <a:cubicBezTo>
                      <a:pt x="167" y="7139"/>
                      <a:pt x="201" y="6772"/>
                      <a:pt x="201" y="6405"/>
                    </a:cubicBezTo>
                    <a:cubicBezTo>
                      <a:pt x="234" y="5638"/>
                      <a:pt x="301" y="4737"/>
                      <a:pt x="368" y="3736"/>
                    </a:cubicBezTo>
                    <a:cubicBezTo>
                      <a:pt x="434" y="2769"/>
                      <a:pt x="501" y="1868"/>
                      <a:pt x="534" y="1101"/>
                    </a:cubicBezTo>
                    <a:cubicBezTo>
                      <a:pt x="601" y="734"/>
                      <a:pt x="601" y="367"/>
                      <a:pt x="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rect b="b" l="l" r="r" t="t"/>
                <a:pathLst>
                  <a:path extrusionOk="0" h="9590" w="4104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rect b="b" l="l" r="r" t="t"/>
                <a:pathLst>
                  <a:path extrusionOk="0" h="9490" w="4104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>
                <a:off x="1041550" y="3828863"/>
                <a:ext cx="22751" cy="148453"/>
              </a:xfrm>
              <a:custGeom>
                <a:rect b="b" l="l" r="r" t="t"/>
                <a:pathLst>
                  <a:path extrusionOk="0" h="7406" w="1135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1001" y="334"/>
                      <a:pt x="901" y="701"/>
                      <a:pt x="868" y="1068"/>
                    </a:cubicBezTo>
                    <a:cubicBezTo>
                      <a:pt x="701" y="1735"/>
                      <a:pt x="534" y="2669"/>
                      <a:pt x="401" y="3670"/>
                    </a:cubicBezTo>
                    <a:cubicBezTo>
                      <a:pt x="234" y="4704"/>
                      <a:pt x="134" y="5638"/>
                      <a:pt x="67" y="6305"/>
                    </a:cubicBezTo>
                    <a:cubicBezTo>
                      <a:pt x="0" y="6672"/>
                      <a:pt x="0" y="7072"/>
                      <a:pt x="67" y="7406"/>
                    </a:cubicBezTo>
                    <a:cubicBezTo>
                      <a:pt x="167" y="7072"/>
                      <a:pt x="234" y="6705"/>
                      <a:pt x="234" y="6338"/>
                    </a:cubicBezTo>
                    <a:lnTo>
                      <a:pt x="634" y="3703"/>
                    </a:lnTo>
                    <a:cubicBezTo>
                      <a:pt x="801" y="2735"/>
                      <a:pt x="934" y="1835"/>
                      <a:pt x="1068" y="1101"/>
                    </a:cubicBezTo>
                    <a:cubicBezTo>
                      <a:pt x="1134" y="734"/>
                      <a:pt x="1134" y="367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9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rect b="b" l="l" r="r" t="t"/>
                <a:pathLst>
                  <a:path extrusionOk="0" h="9490" w="4104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9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rect b="b" l="l" r="r" t="t"/>
                <a:pathLst>
                  <a:path extrusionOk="0" h="8535" w="5105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9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rect b="b" l="l" r="r" t="t"/>
                <a:pathLst>
                  <a:path extrusionOk="0" h="8535" w="5105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9"/>
              <p:cNvSpPr/>
              <p:nvPr/>
            </p:nvSpPr>
            <p:spPr>
              <a:xfrm>
                <a:off x="760719" y="3428344"/>
                <a:ext cx="72222" cy="131736"/>
              </a:xfrm>
              <a:custGeom>
                <a:rect b="b" l="l" r="r" t="t"/>
                <a:pathLst>
                  <a:path extrusionOk="0" h="6572" w="3603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34"/>
                      <a:pt x="234" y="701"/>
                      <a:pt x="434" y="1001"/>
                    </a:cubicBezTo>
                    <a:cubicBezTo>
                      <a:pt x="734" y="1635"/>
                      <a:pt x="1134" y="2469"/>
                      <a:pt x="1635" y="3369"/>
                    </a:cubicBezTo>
                    <a:cubicBezTo>
                      <a:pt x="2135" y="4303"/>
                      <a:pt x="2602" y="5104"/>
                      <a:pt x="2969" y="5671"/>
                    </a:cubicBezTo>
                    <a:cubicBezTo>
                      <a:pt x="3136" y="6005"/>
                      <a:pt x="3369" y="6305"/>
                      <a:pt x="3603" y="6572"/>
                    </a:cubicBezTo>
                    <a:cubicBezTo>
                      <a:pt x="3469" y="6238"/>
                      <a:pt x="3303" y="5904"/>
                      <a:pt x="3102" y="5604"/>
                    </a:cubicBezTo>
                    <a:cubicBezTo>
                      <a:pt x="2736" y="4937"/>
                      <a:pt x="2302" y="4137"/>
                      <a:pt x="1868" y="3269"/>
                    </a:cubicBezTo>
                    <a:lnTo>
                      <a:pt x="601" y="934"/>
                    </a:lnTo>
                    <a:cubicBezTo>
                      <a:pt x="434" y="601"/>
                      <a:pt x="234" y="2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9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rect b="b" l="l" r="r" t="t"/>
                <a:pathLst>
                  <a:path extrusionOk="0" h="5753" w="7863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9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rect b="b" l="l" r="r" t="t"/>
                <a:pathLst>
                  <a:path extrusionOk="0" h="5753" w="7863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9"/>
              <p:cNvSpPr/>
              <p:nvPr/>
            </p:nvSpPr>
            <p:spPr>
              <a:xfrm>
                <a:off x="878403" y="3774702"/>
                <a:ext cx="123036" cy="86274"/>
              </a:xfrm>
              <a:custGeom>
                <a:rect b="b" l="l" r="r" t="t"/>
                <a:pathLst>
                  <a:path extrusionOk="0" h="4304" w="6138">
                    <a:moveTo>
                      <a:pt x="0" y="0"/>
                    </a:moveTo>
                    <a:lnTo>
                      <a:pt x="0" y="0"/>
                    </a:lnTo>
                    <a:cubicBezTo>
                      <a:pt x="234" y="267"/>
                      <a:pt x="534" y="501"/>
                      <a:pt x="834" y="734"/>
                    </a:cubicBezTo>
                    <a:cubicBezTo>
                      <a:pt x="1368" y="1134"/>
                      <a:pt x="2102" y="1701"/>
                      <a:pt x="2969" y="2302"/>
                    </a:cubicBezTo>
                    <a:cubicBezTo>
                      <a:pt x="3803" y="2936"/>
                      <a:pt x="4570" y="3436"/>
                      <a:pt x="5170" y="3803"/>
                    </a:cubicBezTo>
                    <a:cubicBezTo>
                      <a:pt x="5471" y="4003"/>
                      <a:pt x="5804" y="4170"/>
                      <a:pt x="6138" y="4303"/>
                    </a:cubicBezTo>
                    <a:cubicBezTo>
                      <a:pt x="5871" y="4070"/>
                      <a:pt x="5571" y="3836"/>
                      <a:pt x="5237" y="3670"/>
                    </a:cubicBezTo>
                    <a:cubicBezTo>
                      <a:pt x="4637" y="3203"/>
                      <a:pt x="3903" y="2702"/>
                      <a:pt x="3102" y="2135"/>
                    </a:cubicBezTo>
                    <a:lnTo>
                      <a:pt x="934" y="601"/>
                    </a:lnTo>
                    <a:cubicBezTo>
                      <a:pt x="634" y="367"/>
                      <a:pt x="334" y="1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9"/>
              <p:cNvSpPr/>
              <p:nvPr/>
            </p:nvSpPr>
            <p:spPr>
              <a:xfrm>
                <a:off x="923865" y="4086963"/>
                <a:ext cx="224023" cy="232041"/>
              </a:xfrm>
              <a:custGeom>
                <a:rect b="b" l="l" r="r" t="t"/>
                <a:pathLst>
                  <a:path extrusionOk="0" h="11576" w="11176">
                    <a:moveTo>
                      <a:pt x="0" y="0"/>
                    </a:moveTo>
                    <a:lnTo>
                      <a:pt x="2369" y="11575"/>
                    </a:lnTo>
                    <a:lnTo>
                      <a:pt x="9407" y="11575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9"/>
              <p:cNvSpPr/>
              <p:nvPr/>
            </p:nvSpPr>
            <p:spPr>
              <a:xfrm>
                <a:off x="944592" y="4119816"/>
                <a:ext cx="186579" cy="113595"/>
              </a:xfrm>
              <a:custGeom>
                <a:rect b="b" l="l" r="r" t="t"/>
                <a:pathLst>
                  <a:path extrusionOk="0" h="5667" w="9308">
                    <a:moveTo>
                      <a:pt x="3042" y="158"/>
                    </a:moveTo>
                    <a:cubicBezTo>
                      <a:pt x="3186" y="158"/>
                      <a:pt x="3331" y="193"/>
                      <a:pt x="3470" y="262"/>
                    </a:cubicBezTo>
                    <a:cubicBezTo>
                      <a:pt x="3770" y="429"/>
                      <a:pt x="3903" y="763"/>
                      <a:pt x="3903" y="1096"/>
                    </a:cubicBezTo>
                    <a:cubicBezTo>
                      <a:pt x="3870" y="1397"/>
                      <a:pt x="3770" y="1730"/>
                      <a:pt x="3603" y="1997"/>
                    </a:cubicBezTo>
                    <a:cubicBezTo>
                      <a:pt x="3269" y="2464"/>
                      <a:pt x="2802" y="2798"/>
                      <a:pt x="2269" y="2964"/>
                    </a:cubicBezTo>
                    <a:cubicBezTo>
                      <a:pt x="2134" y="3021"/>
                      <a:pt x="1999" y="3062"/>
                      <a:pt x="1863" y="3090"/>
                    </a:cubicBezTo>
                    <a:lnTo>
                      <a:pt x="1863" y="3090"/>
                    </a:lnTo>
                    <a:cubicBezTo>
                      <a:pt x="1834" y="2915"/>
                      <a:pt x="1815" y="2739"/>
                      <a:pt x="1802" y="2564"/>
                    </a:cubicBezTo>
                    <a:cubicBezTo>
                      <a:pt x="1768" y="2164"/>
                      <a:pt x="1802" y="1730"/>
                      <a:pt x="1868" y="1330"/>
                    </a:cubicBezTo>
                    <a:cubicBezTo>
                      <a:pt x="1935" y="930"/>
                      <a:pt x="2169" y="596"/>
                      <a:pt x="2469" y="363"/>
                    </a:cubicBezTo>
                    <a:cubicBezTo>
                      <a:pt x="2644" y="226"/>
                      <a:pt x="2842" y="158"/>
                      <a:pt x="3042" y="158"/>
                    </a:cubicBezTo>
                    <a:close/>
                    <a:moveTo>
                      <a:pt x="5872" y="1732"/>
                    </a:moveTo>
                    <a:cubicBezTo>
                      <a:pt x="6073" y="1732"/>
                      <a:pt x="6271" y="1800"/>
                      <a:pt x="6438" y="1930"/>
                    </a:cubicBezTo>
                    <a:cubicBezTo>
                      <a:pt x="6739" y="2197"/>
                      <a:pt x="6905" y="2597"/>
                      <a:pt x="6872" y="2998"/>
                    </a:cubicBezTo>
                    <a:cubicBezTo>
                      <a:pt x="6805" y="3431"/>
                      <a:pt x="6639" y="3832"/>
                      <a:pt x="6372" y="4165"/>
                    </a:cubicBezTo>
                    <a:cubicBezTo>
                      <a:pt x="6269" y="4306"/>
                      <a:pt x="6156" y="4438"/>
                      <a:pt x="6036" y="4559"/>
                    </a:cubicBezTo>
                    <a:lnTo>
                      <a:pt x="6036" y="4559"/>
                    </a:lnTo>
                    <a:cubicBezTo>
                      <a:pt x="5876" y="4510"/>
                      <a:pt x="5721" y="4445"/>
                      <a:pt x="5571" y="4365"/>
                    </a:cubicBezTo>
                    <a:cubicBezTo>
                      <a:pt x="5004" y="3998"/>
                      <a:pt x="4670" y="3365"/>
                      <a:pt x="4771" y="2698"/>
                    </a:cubicBezTo>
                    <a:cubicBezTo>
                      <a:pt x="4837" y="2331"/>
                      <a:pt x="5071" y="2030"/>
                      <a:pt x="5404" y="1864"/>
                    </a:cubicBezTo>
                    <a:cubicBezTo>
                      <a:pt x="5552" y="1775"/>
                      <a:pt x="5713" y="1732"/>
                      <a:pt x="5872" y="1732"/>
                    </a:cubicBezTo>
                    <a:close/>
                    <a:moveTo>
                      <a:pt x="3047" y="0"/>
                    </a:moveTo>
                    <a:cubicBezTo>
                      <a:pt x="2816" y="0"/>
                      <a:pt x="2593" y="77"/>
                      <a:pt x="2402" y="229"/>
                    </a:cubicBezTo>
                    <a:cubicBezTo>
                      <a:pt x="2035" y="463"/>
                      <a:pt x="1802" y="863"/>
                      <a:pt x="1702" y="1297"/>
                    </a:cubicBezTo>
                    <a:cubicBezTo>
                      <a:pt x="1635" y="1697"/>
                      <a:pt x="1602" y="2164"/>
                      <a:pt x="1635" y="2597"/>
                    </a:cubicBezTo>
                    <a:cubicBezTo>
                      <a:pt x="1635" y="2768"/>
                      <a:pt x="1650" y="2944"/>
                      <a:pt x="1679" y="3121"/>
                    </a:cubicBezTo>
                    <a:lnTo>
                      <a:pt x="1679" y="3121"/>
                    </a:lnTo>
                    <a:cubicBezTo>
                      <a:pt x="1562" y="3136"/>
                      <a:pt x="1443" y="3143"/>
                      <a:pt x="1322" y="3143"/>
                    </a:cubicBezTo>
                    <a:cubicBezTo>
                      <a:pt x="1228" y="3143"/>
                      <a:pt x="1132" y="3139"/>
                      <a:pt x="1035" y="3131"/>
                    </a:cubicBezTo>
                    <a:cubicBezTo>
                      <a:pt x="668" y="3064"/>
                      <a:pt x="334" y="2964"/>
                      <a:pt x="0" y="2831"/>
                    </a:cubicBezTo>
                    <a:lnTo>
                      <a:pt x="0" y="2831"/>
                    </a:lnTo>
                    <a:lnTo>
                      <a:pt x="67" y="2864"/>
                    </a:lnTo>
                    <a:cubicBezTo>
                      <a:pt x="101" y="2898"/>
                      <a:pt x="167" y="2931"/>
                      <a:pt x="234" y="2964"/>
                    </a:cubicBezTo>
                    <a:cubicBezTo>
                      <a:pt x="501" y="3064"/>
                      <a:pt x="768" y="3165"/>
                      <a:pt x="1035" y="3198"/>
                    </a:cubicBezTo>
                    <a:cubicBezTo>
                      <a:pt x="1151" y="3216"/>
                      <a:pt x="1267" y="3224"/>
                      <a:pt x="1383" y="3224"/>
                    </a:cubicBezTo>
                    <a:cubicBezTo>
                      <a:pt x="1487" y="3224"/>
                      <a:pt x="1591" y="3217"/>
                      <a:pt x="1694" y="3205"/>
                    </a:cubicBezTo>
                    <a:lnTo>
                      <a:pt x="1694" y="3205"/>
                    </a:lnTo>
                    <a:cubicBezTo>
                      <a:pt x="1740" y="3450"/>
                      <a:pt x="1811" y="3696"/>
                      <a:pt x="1902" y="3932"/>
                    </a:cubicBezTo>
                    <a:cubicBezTo>
                      <a:pt x="2102" y="4365"/>
                      <a:pt x="2369" y="4766"/>
                      <a:pt x="2736" y="5099"/>
                    </a:cubicBezTo>
                    <a:cubicBezTo>
                      <a:pt x="3136" y="5433"/>
                      <a:pt x="3603" y="5633"/>
                      <a:pt x="4103" y="5666"/>
                    </a:cubicBezTo>
                    <a:cubicBezTo>
                      <a:pt x="4604" y="5666"/>
                      <a:pt x="5104" y="5500"/>
                      <a:pt x="5504" y="5233"/>
                    </a:cubicBezTo>
                    <a:cubicBezTo>
                      <a:pt x="5729" y="5083"/>
                      <a:pt x="5944" y="4922"/>
                      <a:pt x="6142" y="4745"/>
                    </a:cubicBezTo>
                    <a:lnTo>
                      <a:pt x="6142" y="4745"/>
                    </a:lnTo>
                    <a:cubicBezTo>
                      <a:pt x="6332" y="4788"/>
                      <a:pt x="6525" y="4809"/>
                      <a:pt x="6717" y="4809"/>
                    </a:cubicBezTo>
                    <a:cubicBezTo>
                      <a:pt x="6881" y="4809"/>
                      <a:pt x="7045" y="4794"/>
                      <a:pt x="7206" y="4766"/>
                    </a:cubicBezTo>
                    <a:cubicBezTo>
                      <a:pt x="7639" y="4666"/>
                      <a:pt x="8040" y="4499"/>
                      <a:pt x="8406" y="4265"/>
                    </a:cubicBezTo>
                    <a:cubicBezTo>
                      <a:pt x="8640" y="4132"/>
                      <a:pt x="8873" y="3998"/>
                      <a:pt x="9107" y="3832"/>
                    </a:cubicBezTo>
                    <a:cubicBezTo>
                      <a:pt x="9174" y="3765"/>
                      <a:pt x="9240" y="3698"/>
                      <a:pt x="9307" y="3632"/>
                    </a:cubicBezTo>
                    <a:lnTo>
                      <a:pt x="9307" y="3632"/>
                    </a:lnTo>
                    <a:cubicBezTo>
                      <a:pt x="9240" y="3665"/>
                      <a:pt x="9140" y="3732"/>
                      <a:pt x="9074" y="3798"/>
                    </a:cubicBezTo>
                    <a:cubicBezTo>
                      <a:pt x="8907" y="3898"/>
                      <a:pt x="8707" y="4032"/>
                      <a:pt x="8373" y="4199"/>
                    </a:cubicBezTo>
                    <a:cubicBezTo>
                      <a:pt x="8006" y="4399"/>
                      <a:pt x="7606" y="4532"/>
                      <a:pt x="7206" y="4632"/>
                    </a:cubicBezTo>
                    <a:cubicBezTo>
                      <a:pt x="7061" y="4658"/>
                      <a:pt x="6916" y="4670"/>
                      <a:pt x="6772" y="4670"/>
                    </a:cubicBezTo>
                    <a:cubicBezTo>
                      <a:pt x="6605" y="4670"/>
                      <a:pt x="6439" y="4653"/>
                      <a:pt x="6276" y="4620"/>
                    </a:cubicBezTo>
                    <a:lnTo>
                      <a:pt x="6276" y="4620"/>
                    </a:lnTo>
                    <a:cubicBezTo>
                      <a:pt x="6380" y="4519"/>
                      <a:pt x="6479" y="4412"/>
                      <a:pt x="6572" y="4299"/>
                    </a:cubicBezTo>
                    <a:cubicBezTo>
                      <a:pt x="6872" y="3932"/>
                      <a:pt x="7039" y="3498"/>
                      <a:pt x="7106" y="3031"/>
                    </a:cubicBezTo>
                    <a:cubicBezTo>
                      <a:pt x="7139" y="2564"/>
                      <a:pt x="6939" y="2097"/>
                      <a:pt x="6605" y="1797"/>
                    </a:cubicBezTo>
                    <a:cubicBezTo>
                      <a:pt x="6403" y="1650"/>
                      <a:pt x="6161" y="1574"/>
                      <a:pt x="5918" y="1574"/>
                    </a:cubicBezTo>
                    <a:cubicBezTo>
                      <a:pt x="5718" y="1574"/>
                      <a:pt x="5518" y="1625"/>
                      <a:pt x="5338" y="1730"/>
                    </a:cubicBezTo>
                    <a:cubicBezTo>
                      <a:pt x="4971" y="1930"/>
                      <a:pt x="4704" y="2264"/>
                      <a:pt x="4637" y="2664"/>
                    </a:cubicBezTo>
                    <a:cubicBezTo>
                      <a:pt x="4504" y="3398"/>
                      <a:pt x="4871" y="4132"/>
                      <a:pt x="5504" y="4499"/>
                    </a:cubicBezTo>
                    <a:cubicBezTo>
                      <a:pt x="5636" y="4573"/>
                      <a:pt x="5772" y="4633"/>
                      <a:pt x="5910" y="4679"/>
                    </a:cubicBezTo>
                    <a:lnTo>
                      <a:pt x="5910" y="4679"/>
                    </a:lnTo>
                    <a:cubicBezTo>
                      <a:pt x="5752" y="4824"/>
                      <a:pt x="5582" y="4953"/>
                      <a:pt x="5404" y="5066"/>
                    </a:cubicBezTo>
                    <a:cubicBezTo>
                      <a:pt x="5004" y="5333"/>
                      <a:pt x="4537" y="5466"/>
                      <a:pt x="4103" y="5466"/>
                    </a:cubicBezTo>
                    <a:cubicBezTo>
                      <a:pt x="3636" y="5433"/>
                      <a:pt x="3203" y="5233"/>
                      <a:pt x="2836" y="4932"/>
                    </a:cubicBezTo>
                    <a:cubicBezTo>
                      <a:pt x="2502" y="4632"/>
                      <a:pt x="2235" y="4265"/>
                      <a:pt x="2069" y="3865"/>
                    </a:cubicBezTo>
                    <a:cubicBezTo>
                      <a:pt x="1980" y="3636"/>
                      <a:pt x="1920" y="3407"/>
                      <a:pt x="1878" y="3178"/>
                    </a:cubicBezTo>
                    <a:lnTo>
                      <a:pt x="1878" y="3178"/>
                    </a:lnTo>
                    <a:cubicBezTo>
                      <a:pt x="2031" y="3150"/>
                      <a:pt x="2183" y="3111"/>
                      <a:pt x="2335" y="3064"/>
                    </a:cubicBezTo>
                    <a:cubicBezTo>
                      <a:pt x="2869" y="2898"/>
                      <a:pt x="3370" y="2564"/>
                      <a:pt x="3736" y="2097"/>
                    </a:cubicBezTo>
                    <a:cubicBezTo>
                      <a:pt x="3903" y="1797"/>
                      <a:pt x="4037" y="1463"/>
                      <a:pt x="4037" y="1130"/>
                    </a:cubicBezTo>
                    <a:cubicBezTo>
                      <a:pt x="4070" y="729"/>
                      <a:pt x="3903" y="329"/>
                      <a:pt x="3570" y="129"/>
                    </a:cubicBezTo>
                    <a:cubicBezTo>
                      <a:pt x="3398" y="43"/>
                      <a:pt x="3220" y="0"/>
                      <a:pt x="30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4" name="Google Shape;954;p49"/>
            <p:cNvSpPr/>
            <p:nvPr/>
          </p:nvSpPr>
          <p:spPr>
            <a:xfrm>
              <a:off x="1785079" y="1219806"/>
              <a:ext cx="90283" cy="90944"/>
            </a:xfrm>
            <a:custGeom>
              <a:rect b="b" l="l" r="r" t="t"/>
              <a:pathLst>
                <a:path extrusionOk="0" h="4537" w="4504">
                  <a:moveTo>
                    <a:pt x="3203" y="0"/>
                  </a:moveTo>
                  <a:lnTo>
                    <a:pt x="0" y="2902"/>
                  </a:lnTo>
                  <a:lnTo>
                    <a:pt x="4504" y="4537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1412643" y="853223"/>
              <a:ext cx="508862" cy="463561"/>
            </a:xfrm>
            <a:custGeom>
              <a:rect b="b" l="l" r="r" t="t"/>
              <a:pathLst>
                <a:path extrusionOk="0" h="23126" w="25386">
                  <a:moveTo>
                    <a:pt x="12697" y="0"/>
                  </a:moveTo>
                  <a:cubicBezTo>
                    <a:pt x="9741" y="0"/>
                    <a:pt x="6789" y="1126"/>
                    <a:pt x="4537" y="3378"/>
                  </a:cubicBezTo>
                  <a:cubicBezTo>
                    <a:pt x="0" y="7914"/>
                    <a:pt x="0" y="15220"/>
                    <a:pt x="4537" y="19723"/>
                  </a:cubicBezTo>
                  <a:cubicBezTo>
                    <a:pt x="6789" y="21991"/>
                    <a:pt x="9741" y="23125"/>
                    <a:pt x="12697" y="23125"/>
                  </a:cubicBezTo>
                  <a:cubicBezTo>
                    <a:pt x="15653" y="23125"/>
                    <a:pt x="18614" y="21991"/>
                    <a:pt x="20882" y="19723"/>
                  </a:cubicBezTo>
                  <a:cubicBezTo>
                    <a:pt x="25385" y="15220"/>
                    <a:pt x="25385" y="7914"/>
                    <a:pt x="20882" y="3378"/>
                  </a:cubicBezTo>
                  <a:cubicBezTo>
                    <a:pt x="18614" y="1126"/>
                    <a:pt x="15653" y="0"/>
                    <a:pt x="12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1728913" y="1065339"/>
              <a:ext cx="40130" cy="40150"/>
            </a:xfrm>
            <a:custGeom>
              <a:rect b="b" l="l" r="r" t="t"/>
              <a:pathLst>
                <a:path extrusionOk="0" h="2003" w="2002">
                  <a:moveTo>
                    <a:pt x="1001" y="1"/>
                  </a:moveTo>
                  <a:cubicBezTo>
                    <a:pt x="434" y="1"/>
                    <a:pt x="0" y="434"/>
                    <a:pt x="0" y="1002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34"/>
                    <a:pt x="1535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1648011" y="1064678"/>
              <a:ext cx="47487" cy="40671"/>
            </a:xfrm>
            <a:custGeom>
              <a:rect b="b" l="l" r="r" t="t"/>
              <a:pathLst>
                <a:path extrusionOk="0" h="2029" w="2369">
                  <a:moveTo>
                    <a:pt x="1034" y="0"/>
                  </a:moveTo>
                  <a:cubicBezTo>
                    <a:pt x="467" y="0"/>
                    <a:pt x="0" y="467"/>
                    <a:pt x="0" y="1035"/>
                  </a:cubicBezTo>
                  <a:cubicBezTo>
                    <a:pt x="0" y="1624"/>
                    <a:pt x="508" y="2028"/>
                    <a:pt x="1033" y="2028"/>
                  </a:cubicBezTo>
                  <a:cubicBezTo>
                    <a:pt x="1280" y="2028"/>
                    <a:pt x="1532" y="1938"/>
                    <a:pt x="1735" y="1735"/>
                  </a:cubicBezTo>
                  <a:cubicBezTo>
                    <a:pt x="2369" y="1101"/>
                    <a:pt x="1902" y="34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560094" y="1064999"/>
              <a:ext cx="51155" cy="39910"/>
            </a:xfrm>
            <a:custGeom>
              <a:rect b="b" l="l" r="r" t="t"/>
              <a:pathLst>
                <a:path extrusionOk="0" h="1991" w="2552">
                  <a:moveTo>
                    <a:pt x="1253" y="0"/>
                  </a:moveTo>
                  <a:cubicBezTo>
                    <a:pt x="912" y="0"/>
                    <a:pt x="592" y="178"/>
                    <a:pt x="417" y="485"/>
                  </a:cubicBezTo>
                  <a:cubicBezTo>
                    <a:pt x="1" y="1198"/>
                    <a:pt x="537" y="1990"/>
                    <a:pt x="1249" y="1990"/>
                  </a:cubicBezTo>
                  <a:cubicBezTo>
                    <a:pt x="1336" y="1990"/>
                    <a:pt x="1426" y="1978"/>
                    <a:pt x="1517" y="1953"/>
                  </a:cubicBezTo>
                  <a:cubicBezTo>
                    <a:pt x="2385" y="1752"/>
                    <a:pt x="2552" y="585"/>
                    <a:pt x="1784" y="151"/>
                  </a:cubicBezTo>
                  <a:cubicBezTo>
                    <a:pt x="1613" y="48"/>
                    <a:pt x="1430" y="0"/>
                    <a:pt x="1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1430022" y="850718"/>
              <a:ext cx="474084" cy="471238"/>
            </a:xfrm>
            <a:custGeom>
              <a:rect b="b" l="l" r="r" t="t"/>
              <a:pathLst>
                <a:path extrusionOk="0" h="23509" w="23651">
                  <a:moveTo>
                    <a:pt x="10575" y="0"/>
                  </a:moveTo>
                  <a:lnTo>
                    <a:pt x="10041" y="67"/>
                  </a:lnTo>
                  <a:lnTo>
                    <a:pt x="9441" y="167"/>
                  </a:lnTo>
                  <a:lnTo>
                    <a:pt x="8740" y="334"/>
                  </a:lnTo>
                  <a:cubicBezTo>
                    <a:pt x="7573" y="634"/>
                    <a:pt x="6472" y="1101"/>
                    <a:pt x="5438" y="1768"/>
                  </a:cubicBezTo>
                  <a:cubicBezTo>
                    <a:pt x="2369" y="3703"/>
                    <a:pt x="401" y="6972"/>
                    <a:pt x="67" y="10574"/>
                  </a:cubicBezTo>
                  <a:cubicBezTo>
                    <a:pt x="1" y="11108"/>
                    <a:pt x="1" y="11642"/>
                    <a:pt x="34" y="12176"/>
                  </a:cubicBezTo>
                  <a:cubicBezTo>
                    <a:pt x="34" y="12442"/>
                    <a:pt x="34" y="12709"/>
                    <a:pt x="67" y="13009"/>
                  </a:cubicBezTo>
                  <a:lnTo>
                    <a:pt x="201" y="13843"/>
                  </a:lnTo>
                  <a:cubicBezTo>
                    <a:pt x="401" y="14978"/>
                    <a:pt x="801" y="16078"/>
                    <a:pt x="1335" y="17112"/>
                  </a:cubicBezTo>
                  <a:cubicBezTo>
                    <a:pt x="2469" y="19347"/>
                    <a:pt x="4270" y="21149"/>
                    <a:pt x="6539" y="22249"/>
                  </a:cubicBezTo>
                  <a:cubicBezTo>
                    <a:pt x="7706" y="22850"/>
                    <a:pt x="8974" y="23250"/>
                    <a:pt x="10275" y="23384"/>
                  </a:cubicBezTo>
                  <a:cubicBezTo>
                    <a:pt x="10608" y="23450"/>
                    <a:pt x="10942" y="23484"/>
                    <a:pt x="11275" y="23484"/>
                  </a:cubicBezTo>
                  <a:cubicBezTo>
                    <a:pt x="11442" y="23500"/>
                    <a:pt x="11609" y="23509"/>
                    <a:pt x="11776" y="23509"/>
                  </a:cubicBezTo>
                  <a:cubicBezTo>
                    <a:pt x="11943" y="23509"/>
                    <a:pt x="12109" y="23500"/>
                    <a:pt x="12276" y="23484"/>
                  </a:cubicBezTo>
                  <a:cubicBezTo>
                    <a:pt x="12977" y="23450"/>
                    <a:pt x="13644" y="23384"/>
                    <a:pt x="14311" y="23217"/>
                  </a:cubicBezTo>
                  <a:cubicBezTo>
                    <a:pt x="15725" y="22921"/>
                    <a:pt x="17075" y="22365"/>
                    <a:pt x="18296" y="21582"/>
                  </a:cubicBezTo>
                  <a:lnTo>
                    <a:pt x="18296" y="21582"/>
                  </a:lnTo>
                  <a:lnTo>
                    <a:pt x="22317" y="23217"/>
                  </a:lnTo>
                  <a:lnTo>
                    <a:pt x="22550" y="23284"/>
                  </a:lnTo>
                  <a:lnTo>
                    <a:pt x="22550" y="23284"/>
                  </a:lnTo>
                  <a:lnTo>
                    <a:pt x="22483" y="23050"/>
                  </a:lnTo>
                  <a:cubicBezTo>
                    <a:pt x="22087" y="21564"/>
                    <a:pt x="21691" y="20110"/>
                    <a:pt x="21294" y="18721"/>
                  </a:cubicBezTo>
                  <a:lnTo>
                    <a:pt x="21294" y="18721"/>
                  </a:lnTo>
                  <a:cubicBezTo>
                    <a:pt x="22403" y="17266"/>
                    <a:pt x="23122" y="15554"/>
                    <a:pt x="23451" y="13777"/>
                  </a:cubicBezTo>
                  <a:cubicBezTo>
                    <a:pt x="23618" y="12909"/>
                    <a:pt x="23651" y="12075"/>
                    <a:pt x="23618" y="11208"/>
                  </a:cubicBezTo>
                  <a:cubicBezTo>
                    <a:pt x="23584" y="10775"/>
                    <a:pt x="23551" y="10374"/>
                    <a:pt x="23484" y="9941"/>
                  </a:cubicBezTo>
                  <a:cubicBezTo>
                    <a:pt x="23451" y="9740"/>
                    <a:pt x="23417" y="9540"/>
                    <a:pt x="23384" y="9340"/>
                  </a:cubicBezTo>
                  <a:cubicBezTo>
                    <a:pt x="23351" y="9173"/>
                    <a:pt x="23317" y="8973"/>
                    <a:pt x="23251" y="8773"/>
                  </a:cubicBezTo>
                  <a:cubicBezTo>
                    <a:pt x="22584" y="6071"/>
                    <a:pt x="20949" y="3703"/>
                    <a:pt x="18681" y="2102"/>
                  </a:cubicBezTo>
                  <a:cubicBezTo>
                    <a:pt x="17847" y="1501"/>
                    <a:pt x="16913" y="1001"/>
                    <a:pt x="15945" y="667"/>
                  </a:cubicBezTo>
                  <a:lnTo>
                    <a:pt x="15378" y="467"/>
                  </a:lnTo>
                  <a:lnTo>
                    <a:pt x="14778" y="334"/>
                  </a:lnTo>
                  <a:lnTo>
                    <a:pt x="14244" y="200"/>
                  </a:lnTo>
                  <a:cubicBezTo>
                    <a:pt x="14077" y="167"/>
                    <a:pt x="13911" y="167"/>
                    <a:pt x="13744" y="134"/>
                  </a:cubicBezTo>
                  <a:cubicBezTo>
                    <a:pt x="13444" y="67"/>
                    <a:pt x="13177" y="34"/>
                    <a:pt x="12910" y="34"/>
                  </a:cubicBezTo>
                  <a:lnTo>
                    <a:pt x="12310" y="0"/>
                  </a:lnTo>
                  <a:lnTo>
                    <a:pt x="11943" y="0"/>
                  </a:lnTo>
                  <a:lnTo>
                    <a:pt x="12310" y="34"/>
                  </a:lnTo>
                  <a:lnTo>
                    <a:pt x="12910" y="67"/>
                  </a:lnTo>
                  <a:cubicBezTo>
                    <a:pt x="13143" y="67"/>
                    <a:pt x="13410" y="134"/>
                    <a:pt x="13744" y="200"/>
                  </a:cubicBezTo>
                  <a:cubicBezTo>
                    <a:pt x="18280" y="968"/>
                    <a:pt x="21950" y="4370"/>
                    <a:pt x="23084" y="8840"/>
                  </a:cubicBezTo>
                  <a:cubicBezTo>
                    <a:pt x="23117" y="9040"/>
                    <a:pt x="23184" y="9207"/>
                    <a:pt x="23217" y="9407"/>
                  </a:cubicBezTo>
                  <a:lnTo>
                    <a:pt x="23317" y="10007"/>
                  </a:lnTo>
                  <a:cubicBezTo>
                    <a:pt x="23351" y="10408"/>
                    <a:pt x="23417" y="10808"/>
                    <a:pt x="23417" y="11208"/>
                  </a:cubicBezTo>
                  <a:cubicBezTo>
                    <a:pt x="23451" y="12042"/>
                    <a:pt x="23384" y="12876"/>
                    <a:pt x="23251" y="13710"/>
                  </a:cubicBezTo>
                  <a:cubicBezTo>
                    <a:pt x="22917" y="15478"/>
                    <a:pt x="22183" y="17179"/>
                    <a:pt x="21082" y="18614"/>
                  </a:cubicBezTo>
                  <a:lnTo>
                    <a:pt x="21049" y="18680"/>
                  </a:lnTo>
                  <a:lnTo>
                    <a:pt x="21049" y="18714"/>
                  </a:lnTo>
                  <a:cubicBezTo>
                    <a:pt x="21426" y="20065"/>
                    <a:pt x="21774" y="21417"/>
                    <a:pt x="22175" y="22852"/>
                  </a:cubicBezTo>
                  <a:lnTo>
                    <a:pt x="22175" y="22852"/>
                  </a:lnTo>
                  <a:lnTo>
                    <a:pt x="18314" y="21282"/>
                  </a:lnTo>
                  <a:lnTo>
                    <a:pt x="18247" y="21249"/>
                  </a:lnTo>
                  <a:lnTo>
                    <a:pt x="18214" y="21282"/>
                  </a:lnTo>
                  <a:cubicBezTo>
                    <a:pt x="17013" y="22083"/>
                    <a:pt x="15679" y="22650"/>
                    <a:pt x="14278" y="22950"/>
                  </a:cubicBezTo>
                  <a:cubicBezTo>
                    <a:pt x="13610" y="23117"/>
                    <a:pt x="12943" y="23183"/>
                    <a:pt x="12276" y="23217"/>
                  </a:cubicBezTo>
                  <a:lnTo>
                    <a:pt x="11309" y="23217"/>
                  </a:lnTo>
                  <a:cubicBezTo>
                    <a:pt x="10975" y="23217"/>
                    <a:pt x="10642" y="23183"/>
                    <a:pt x="10341" y="23117"/>
                  </a:cubicBezTo>
                  <a:cubicBezTo>
                    <a:pt x="9041" y="22983"/>
                    <a:pt x="7806" y="22583"/>
                    <a:pt x="6672" y="22016"/>
                  </a:cubicBezTo>
                  <a:cubicBezTo>
                    <a:pt x="5571" y="21449"/>
                    <a:pt x="4537" y="20715"/>
                    <a:pt x="3637" y="19848"/>
                  </a:cubicBezTo>
                  <a:cubicBezTo>
                    <a:pt x="2836" y="19014"/>
                    <a:pt x="2136" y="18046"/>
                    <a:pt x="1569" y="16979"/>
                  </a:cubicBezTo>
                  <a:cubicBezTo>
                    <a:pt x="1035" y="15978"/>
                    <a:pt x="668" y="14911"/>
                    <a:pt x="468" y="13810"/>
                  </a:cubicBezTo>
                  <a:lnTo>
                    <a:pt x="334" y="12976"/>
                  </a:lnTo>
                  <a:cubicBezTo>
                    <a:pt x="301" y="12709"/>
                    <a:pt x="301" y="12442"/>
                    <a:pt x="301" y="12176"/>
                  </a:cubicBezTo>
                  <a:cubicBezTo>
                    <a:pt x="268" y="11675"/>
                    <a:pt x="268" y="11141"/>
                    <a:pt x="301" y="10608"/>
                  </a:cubicBezTo>
                  <a:cubicBezTo>
                    <a:pt x="635" y="7072"/>
                    <a:pt x="2536" y="3870"/>
                    <a:pt x="5538" y="1935"/>
                  </a:cubicBezTo>
                  <a:cubicBezTo>
                    <a:pt x="6539" y="1268"/>
                    <a:pt x="7640" y="767"/>
                    <a:pt x="8807" y="434"/>
                  </a:cubicBezTo>
                  <a:lnTo>
                    <a:pt x="9474" y="267"/>
                  </a:lnTo>
                  <a:lnTo>
                    <a:pt x="10075" y="167"/>
                  </a:lnTo>
                  <a:lnTo>
                    <a:pt x="10608" y="67"/>
                  </a:lnTo>
                  <a:lnTo>
                    <a:pt x="11009" y="67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BC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/>
          <p:nvPr/>
        </p:nvSpPr>
        <p:spPr>
          <a:xfrm>
            <a:off x="1887275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>
            <a:off x="42375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6587725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0"/>
          <p:cNvSpPr/>
          <p:nvPr/>
        </p:nvSpPr>
        <p:spPr>
          <a:xfrm>
            <a:off x="28622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47" name="Google Shape;547;p40"/>
          <p:cNvSpPr txBox="1"/>
          <p:nvPr>
            <p:ph idx="2" type="subTitle"/>
          </p:nvPr>
        </p:nvSpPr>
        <p:spPr>
          <a:xfrm>
            <a:off x="1986150" y="1898820"/>
            <a:ext cx="24213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48" name="Google Shape;548;p40"/>
          <p:cNvSpPr txBox="1"/>
          <p:nvPr>
            <p:ph idx="4" type="subTitle"/>
          </p:nvPr>
        </p:nvSpPr>
        <p:spPr>
          <a:xfrm>
            <a:off x="965825" y="3753425"/>
            <a:ext cx="2511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the model and ideas</a:t>
            </a:r>
            <a:endParaRPr/>
          </a:p>
        </p:txBody>
      </p:sp>
      <p:sp>
        <p:nvSpPr>
          <p:cNvPr id="549" name="Google Shape;549;p40"/>
          <p:cNvSpPr txBox="1"/>
          <p:nvPr>
            <p:ph idx="6" type="subTitle"/>
          </p:nvPr>
        </p:nvSpPr>
        <p:spPr>
          <a:xfrm>
            <a:off x="3361350" y="3753420"/>
            <a:ext cx="24213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 and its features</a:t>
            </a:r>
            <a:endParaRPr/>
          </a:p>
        </p:txBody>
      </p:sp>
      <p:sp>
        <p:nvSpPr>
          <p:cNvPr id="550" name="Google Shape;550;p40"/>
          <p:cNvSpPr txBox="1"/>
          <p:nvPr>
            <p:ph idx="8" type="subTitle"/>
          </p:nvPr>
        </p:nvSpPr>
        <p:spPr>
          <a:xfrm>
            <a:off x="6149575" y="3753425"/>
            <a:ext cx="1545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1" name="Google Shape;551;p40"/>
          <p:cNvSpPr txBox="1"/>
          <p:nvPr>
            <p:ph idx="16" type="title"/>
          </p:nvPr>
        </p:nvSpPr>
        <p:spPr>
          <a:xfrm>
            <a:off x="28622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0</a:t>
            </a:r>
            <a:r>
              <a:rPr lang="en"/>
              <a:t>1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552" name="Google Shape;552;p40"/>
          <p:cNvSpPr txBox="1"/>
          <p:nvPr>
            <p:ph idx="17" type="title"/>
          </p:nvPr>
        </p:nvSpPr>
        <p:spPr>
          <a:xfrm>
            <a:off x="6587725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0</a:t>
            </a:r>
            <a:r>
              <a:rPr lang="en"/>
              <a:t>5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553" name="Google Shape;553;p40"/>
          <p:cNvSpPr txBox="1"/>
          <p:nvPr>
            <p:ph idx="18" type="title"/>
          </p:nvPr>
        </p:nvSpPr>
        <p:spPr>
          <a:xfrm>
            <a:off x="1887275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0</a:t>
            </a:r>
            <a:r>
              <a:rPr lang="en"/>
              <a:t>3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554" name="Google Shape;554;p40"/>
          <p:cNvSpPr txBox="1"/>
          <p:nvPr>
            <p:ph idx="20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0</a:t>
            </a:r>
            <a:r>
              <a:rPr lang="en"/>
              <a:t>4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555" name="Google Shape;555;p40"/>
          <p:cNvSpPr/>
          <p:nvPr/>
        </p:nvSpPr>
        <p:spPr>
          <a:xfrm>
            <a:off x="349122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 txBox="1"/>
          <p:nvPr>
            <p:ph idx="16" type="title"/>
          </p:nvPr>
        </p:nvSpPr>
        <p:spPr>
          <a:xfrm>
            <a:off x="5336475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0</a:t>
            </a:r>
            <a:r>
              <a:rPr lang="en"/>
              <a:t>2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5336475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6005475" y="18175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 txBox="1"/>
          <p:nvPr>
            <p:ph idx="16" type="title"/>
          </p:nvPr>
        </p:nvSpPr>
        <p:spPr>
          <a:xfrm>
            <a:off x="5336475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0</a:t>
            </a:r>
            <a:r>
              <a:rPr lang="en"/>
              <a:t>2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560" name="Google Shape;560;p40"/>
          <p:cNvSpPr txBox="1"/>
          <p:nvPr>
            <p:ph idx="2" type="subTitle"/>
          </p:nvPr>
        </p:nvSpPr>
        <p:spPr>
          <a:xfrm>
            <a:off x="4460325" y="1911770"/>
            <a:ext cx="24213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the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BC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 txBox="1"/>
          <p:nvPr>
            <p:ph type="title"/>
          </p:nvPr>
        </p:nvSpPr>
        <p:spPr>
          <a:xfrm>
            <a:off x="1501574" y="1965250"/>
            <a:ext cx="5300400" cy="841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rgbClr val="728E73"/>
              </a:solidFill>
            </a:endParaRPr>
          </a:p>
        </p:txBody>
      </p:sp>
      <p:grpSp>
        <p:nvGrpSpPr>
          <p:cNvPr id="566" name="Google Shape;566;p41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567" name="Google Shape;567;p41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1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580" name="Google Shape;580;p41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BC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2"/>
          <p:cNvSpPr txBox="1"/>
          <p:nvPr>
            <p:ph type="title"/>
          </p:nvPr>
        </p:nvSpPr>
        <p:spPr>
          <a:xfrm>
            <a:off x="1501574" y="1965250"/>
            <a:ext cx="5300400" cy="841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Presentation of the project</a:t>
            </a:r>
            <a:endParaRPr>
              <a:solidFill>
                <a:srgbClr val="728E73"/>
              </a:solidFill>
            </a:endParaRPr>
          </a:p>
        </p:txBody>
      </p:sp>
      <p:grpSp>
        <p:nvGrpSpPr>
          <p:cNvPr id="591" name="Google Shape;591;p42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592" name="Google Shape;592;p42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2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605" name="Google Shape;605;p42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616" name="Google Shape;616;p43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logo:</a:t>
            </a:r>
            <a:endParaRPr/>
          </a:p>
        </p:txBody>
      </p:sp>
      <p:sp>
        <p:nvSpPr>
          <p:cNvPr id="617" name="Google Shape;617;p43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Vote It !</a:t>
            </a:r>
            <a:endParaRPr/>
          </a:p>
        </p:txBody>
      </p:sp>
      <p:sp>
        <p:nvSpPr>
          <p:cNvPr id="618" name="Google Shape;618;p43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motto:</a:t>
            </a:r>
            <a:endParaRPr/>
          </a:p>
        </p:txBody>
      </p:sp>
      <p:sp>
        <p:nvSpPr>
          <p:cNvPr id="619" name="Google Shape;619;p43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VoteIt</a:t>
            </a:r>
            <a:endParaRPr/>
          </a:p>
        </p:txBody>
      </p:sp>
      <p:sp>
        <p:nvSpPr>
          <p:cNvPr id="620" name="Google Shape;620;p43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name:</a:t>
            </a:r>
            <a:endParaRPr/>
          </a:p>
        </p:txBody>
      </p:sp>
      <p:pic>
        <p:nvPicPr>
          <p:cNvPr id="621" name="Google Shape;621;p43"/>
          <p:cNvPicPr preferRelativeResize="0"/>
          <p:nvPr/>
        </p:nvPicPr>
        <p:blipFill rotWithShape="1">
          <a:blip r:embed="rId3">
            <a:alphaModFix/>
          </a:blip>
          <a:srcRect b="5040" l="0" r="0" t="-5040"/>
          <a:stretch/>
        </p:blipFill>
        <p:spPr>
          <a:xfrm>
            <a:off x="5090425" y="3116825"/>
            <a:ext cx="1750225" cy="17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/>
          <p:nvPr>
            <p:ph type="title"/>
          </p:nvPr>
        </p:nvSpPr>
        <p:spPr>
          <a:xfrm>
            <a:off x="617075" y="424225"/>
            <a:ext cx="777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The team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627" name="Google Shape;627;p44"/>
          <p:cNvSpPr/>
          <p:nvPr/>
        </p:nvSpPr>
        <p:spPr>
          <a:xfrm>
            <a:off x="1469374" y="1723424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4202712" y="1723424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>
            <a:off x="7176962" y="1798886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4"/>
          <p:cNvSpPr txBox="1"/>
          <p:nvPr>
            <p:ph idx="4294967295" type="subTitle"/>
          </p:nvPr>
        </p:nvSpPr>
        <p:spPr>
          <a:xfrm>
            <a:off x="617075" y="242838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rPr>
              <a:t>Product Owner </a:t>
            </a:r>
            <a:endParaRPr sz="1900">
              <a:solidFill>
                <a:srgbClr val="728E7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31" name="Google Shape;631;p44"/>
          <p:cNvSpPr txBox="1"/>
          <p:nvPr>
            <p:ph idx="4294967295" type="subTitle"/>
          </p:nvPr>
        </p:nvSpPr>
        <p:spPr>
          <a:xfrm>
            <a:off x="617075" y="276529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CHARRADE Hugo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44"/>
          <p:cNvGrpSpPr/>
          <p:nvPr/>
        </p:nvGrpSpPr>
        <p:grpSpPr>
          <a:xfrm>
            <a:off x="1650910" y="1904828"/>
            <a:ext cx="353645" cy="353888"/>
            <a:chOff x="-35839800" y="3561025"/>
            <a:chExt cx="291450" cy="291650"/>
          </a:xfrm>
        </p:grpSpPr>
        <p:sp>
          <p:nvSpPr>
            <p:cNvPr id="633" name="Google Shape;633;p44"/>
            <p:cNvSpPr/>
            <p:nvPr/>
          </p:nvSpPr>
          <p:spPr>
            <a:xfrm>
              <a:off x="-35772850" y="3612425"/>
              <a:ext cx="155200" cy="142575"/>
            </a:xfrm>
            <a:custGeom>
              <a:rect b="b" l="l" r="r" t="t"/>
              <a:pathLst>
                <a:path extrusionOk="0" h="5703" w="6208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-35621625" y="3694325"/>
              <a:ext cx="73275" cy="143375"/>
            </a:xfrm>
            <a:custGeom>
              <a:rect b="b" l="l" r="r" t="t"/>
              <a:pathLst>
                <a:path extrusionOk="0" h="5735" w="2931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-35827200" y="3748675"/>
              <a:ext cx="263100" cy="104000"/>
            </a:xfrm>
            <a:custGeom>
              <a:rect b="b" l="l" r="r" t="t"/>
              <a:pathLst>
                <a:path extrusionOk="0" h="4160" w="10524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-35831925" y="3635275"/>
              <a:ext cx="41775" cy="85075"/>
            </a:xfrm>
            <a:custGeom>
              <a:rect b="b" l="l" r="r" t="t"/>
              <a:pathLst>
                <a:path extrusionOk="0" h="3403" w="1671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-35601150" y="3635275"/>
              <a:ext cx="43350" cy="85075"/>
            </a:xfrm>
            <a:custGeom>
              <a:rect b="b" l="l" r="r" t="t"/>
              <a:pathLst>
                <a:path extrusionOk="0" h="3403" w="1734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-35750000" y="3561025"/>
              <a:ext cx="111075" cy="35675"/>
            </a:xfrm>
            <a:custGeom>
              <a:rect b="b" l="l" r="r" t="t"/>
              <a:pathLst>
                <a:path extrusionOk="0" h="1427" w="4443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-35839800" y="3694325"/>
              <a:ext cx="72500" cy="143375"/>
            </a:xfrm>
            <a:custGeom>
              <a:rect b="b" l="l" r="r" t="t"/>
              <a:pathLst>
                <a:path extrusionOk="0" h="5735" w="290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640" name="Google Shape;640;p44"/>
          <p:cNvGrpSpPr/>
          <p:nvPr/>
        </p:nvGrpSpPr>
        <p:grpSpPr>
          <a:xfrm>
            <a:off x="4387698" y="1904703"/>
            <a:ext cx="336445" cy="354131"/>
            <a:chOff x="-33277650" y="3226875"/>
            <a:chExt cx="277275" cy="291850"/>
          </a:xfrm>
        </p:grpSpPr>
        <p:sp>
          <p:nvSpPr>
            <p:cNvPr id="641" name="Google Shape;641;p44"/>
            <p:cNvSpPr/>
            <p:nvPr/>
          </p:nvSpPr>
          <p:spPr>
            <a:xfrm>
              <a:off x="-33071300" y="3440725"/>
              <a:ext cx="33100" cy="33900"/>
            </a:xfrm>
            <a:custGeom>
              <a:rect b="b" l="l" r="r" t="t"/>
              <a:pathLst>
                <a:path extrusionOk="0" h="1356" w="1324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2D1BC"/>
                </a:solidFill>
              </a:endParaRPr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-33157925" y="3227275"/>
              <a:ext cx="17350" cy="103200"/>
            </a:xfrm>
            <a:custGeom>
              <a:rect b="b" l="l" r="r" t="t"/>
              <a:pathLst>
                <a:path extrusionOk="0" h="4128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2D1BC"/>
                </a:solidFill>
              </a:endParaRPr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-33175250" y="3347650"/>
              <a:ext cx="51200" cy="51350"/>
            </a:xfrm>
            <a:custGeom>
              <a:rect b="b" l="l" r="r" t="t"/>
              <a:pathLst>
                <a:path extrusionOk="0" h="2054" w="2048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2D1BC"/>
                </a:solidFill>
              </a:endParaRPr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-33224875" y="3404500"/>
              <a:ext cx="159900" cy="114225"/>
            </a:xfrm>
            <a:custGeom>
              <a:rect b="b" l="l" r="r" t="t"/>
              <a:pathLst>
                <a:path extrusionOk="0" h="4569" w="6396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2D1BC"/>
                </a:solidFill>
              </a:endParaRPr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-33141400" y="3312350"/>
              <a:ext cx="127625" cy="138625"/>
            </a:xfrm>
            <a:custGeom>
              <a:rect b="b" l="l" r="r" t="t"/>
              <a:pathLst>
                <a:path extrusionOk="0" h="5545" w="5105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2D1BC"/>
                </a:solidFill>
              </a:endParaRPr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-33122500" y="3226875"/>
              <a:ext cx="122125" cy="83925"/>
            </a:xfrm>
            <a:custGeom>
              <a:rect b="b" l="l" r="r" t="t"/>
              <a:pathLst>
                <a:path extrusionOk="0" h="3357" w="4885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2D1BC"/>
                </a:solidFill>
              </a:endParaRPr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-33277650" y="3245400"/>
              <a:ext cx="102400" cy="198500"/>
            </a:xfrm>
            <a:custGeom>
              <a:rect b="b" l="l" r="r" t="t"/>
              <a:pathLst>
                <a:path extrusionOk="0" h="7940" w="4096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2D1BC"/>
                </a:solidFill>
              </a:endParaRPr>
            </a:p>
          </p:txBody>
        </p:sp>
      </p:grpSp>
      <p:sp>
        <p:nvSpPr>
          <p:cNvPr id="648" name="Google Shape;648;p44"/>
          <p:cNvSpPr txBox="1"/>
          <p:nvPr>
            <p:ph idx="1" type="subTitle"/>
          </p:nvPr>
        </p:nvSpPr>
        <p:spPr>
          <a:xfrm>
            <a:off x="3322175" y="242838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rPr>
              <a:t>Scrum Master</a:t>
            </a:r>
            <a:endParaRPr sz="1900">
              <a:solidFill>
                <a:srgbClr val="728E7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49" name="Google Shape;649;p44"/>
          <p:cNvSpPr txBox="1"/>
          <p:nvPr>
            <p:ph idx="4294967295" type="subTitle"/>
          </p:nvPr>
        </p:nvSpPr>
        <p:spPr>
          <a:xfrm>
            <a:off x="3322175" y="275560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TREGUIER Ewan</a:t>
            </a:r>
            <a:endParaRPr/>
          </a:p>
        </p:txBody>
      </p:sp>
      <p:grpSp>
        <p:nvGrpSpPr>
          <p:cNvPr id="650" name="Google Shape;650;p44"/>
          <p:cNvGrpSpPr/>
          <p:nvPr/>
        </p:nvGrpSpPr>
        <p:grpSpPr>
          <a:xfrm>
            <a:off x="7356597" y="1991154"/>
            <a:ext cx="357468" cy="356497"/>
            <a:chOff x="-31455100" y="3909350"/>
            <a:chExt cx="294600" cy="293800"/>
          </a:xfrm>
        </p:grpSpPr>
        <p:sp>
          <p:nvSpPr>
            <p:cNvPr id="651" name="Google Shape;651;p44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rgbClr val="B2D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653" name="Google Shape;653;p44"/>
          <p:cNvSpPr txBox="1"/>
          <p:nvPr>
            <p:ph idx="4294967295" type="subTitle"/>
          </p:nvPr>
        </p:nvSpPr>
        <p:spPr>
          <a:xfrm>
            <a:off x="6321200" y="250186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28E73"/>
                </a:solidFill>
                <a:latin typeface="Fredoka One"/>
                <a:ea typeface="Fredoka One"/>
                <a:cs typeface="Fredoka One"/>
                <a:sym typeface="Fredoka One"/>
              </a:rPr>
              <a:t>Developers</a:t>
            </a:r>
            <a:endParaRPr sz="1900">
              <a:solidFill>
                <a:srgbClr val="728E7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54" name="Google Shape;654;p44"/>
          <p:cNvSpPr txBox="1"/>
          <p:nvPr>
            <p:ph idx="4294967295" type="subTitle"/>
          </p:nvPr>
        </p:nvSpPr>
        <p:spPr>
          <a:xfrm>
            <a:off x="6324675" y="2831772"/>
            <a:ext cx="24213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MILLAN Romain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PIERRE Geoffrey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technologies</a:t>
            </a:r>
            <a:endParaRPr/>
          </a:p>
        </p:txBody>
      </p:sp>
      <p:sp>
        <p:nvSpPr>
          <p:cNvPr id="660" name="Google Shape;660;p45"/>
          <p:cNvSpPr txBox="1"/>
          <p:nvPr>
            <p:ph idx="2" type="subTitle"/>
          </p:nvPr>
        </p:nvSpPr>
        <p:spPr>
          <a:xfrm>
            <a:off x="33642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CSS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661" name="Google Shape;661;p4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PHP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662" name="Google Shape;662;p4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JS</a:t>
            </a:r>
            <a:endParaRPr>
              <a:solidFill>
                <a:srgbClr val="728E73"/>
              </a:solidFill>
            </a:endParaRPr>
          </a:p>
        </p:txBody>
      </p:sp>
      <p:sp>
        <p:nvSpPr>
          <p:cNvPr id="663" name="Google Shape;663;p45"/>
          <p:cNvSpPr txBox="1"/>
          <p:nvPr>
            <p:ph idx="8" type="subTitle"/>
          </p:nvPr>
        </p:nvSpPr>
        <p:spPr>
          <a:xfrm>
            <a:off x="1820825" y="2027100"/>
            <a:ext cx="1367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HTML</a:t>
            </a:r>
            <a:endParaRPr>
              <a:solidFill>
                <a:srgbClr val="728E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99" y="2592650"/>
            <a:ext cx="850002" cy="11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825" y="2592650"/>
            <a:ext cx="1199225" cy="11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026" y="2693450"/>
            <a:ext cx="997626" cy="99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863" y="2821497"/>
            <a:ext cx="1108500" cy="59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BC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/>
          <p:nvPr>
            <p:ph type="title"/>
          </p:nvPr>
        </p:nvSpPr>
        <p:spPr>
          <a:xfrm>
            <a:off x="1951525" y="1984850"/>
            <a:ext cx="4438800" cy="18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Presentation of the model and our ideas</a:t>
            </a:r>
            <a:endParaRPr>
              <a:solidFill>
                <a:srgbClr val="728E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46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674" name="Google Shape;674;p46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6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687" name="Google Shape;687;p4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BC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7"/>
          <p:cNvSpPr txBox="1"/>
          <p:nvPr>
            <p:ph type="title"/>
          </p:nvPr>
        </p:nvSpPr>
        <p:spPr>
          <a:xfrm>
            <a:off x="1951525" y="1984850"/>
            <a:ext cx="4438800" cy="21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8E73"/>
                </a:solidFill>
              </a:rPr>
              <a:t>The website and its  features</a:t>
            </a:r>
            <a:endParaRPr>
              <a:solidFill>
                <a:srgbClr val="728E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8E73"/>
              </a:solidFill>
            </a:endParaRPr>
          </a:p>
        </p:txBody>
      </p:sp>
      <p:grpSp>
        <p:nvGrpSpPr>
          <p:cNvPr id="698" name="Google Shape;698;p47"/>
          <p:cNvGrpSpPr/>
          <p:nvPr/>
        </p:nvGrpSpPr>
        <p:grpSpPr>
          <a:xfrm flipH="1">
            <a:off x="5664526" y="3794224"/>
            <a:ext cx="1019450" cy="1379152"/>
            <a:chOff x="3231057" y="5846468"/>
            <a:chExt cx="1701919" cy="2302424"/>
          </a:xfrm>
        </p:grpSpPr>
        <p:sp>
          <p:nvSpPr>
            <p:cNvPr id="699" name="Google Shape;699;p47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7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712" name="Google Shape;712;p47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72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