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5603B-2807-40F8-9051-52D4F1BD87BC}" v="2" dt="2021-11-24T10:31:4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49" autoAdjust="0"/>
  </p:normalViewPr>
  <p:slideViewPr>
    <p:cSldViewPr snapToGrid="0">
      <p:cViewPr>
        <p:scale>
          <a:sx n="110" d="100"/>
          <a:sy n="110" d="100"/>
        </p:scale>
        <p:origin x="49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614CE-D71D-4D43-A480-2D1271C0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EB65B-070E-4C27-A976-73B15B43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C3B7E-B5DB-4B59-B9C3-61D13778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DFB77-6E12-45FC-BBE9-0B14CCC8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7AFCB-14A4-4CE7-8B16-3A07B08C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66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1F9FB-E2E9-4FCC-B8AD-D43DC568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06696-269D-43B4-B69B-678B9EF5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7D4559-24DA-47CE-9ABA-5699FA54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9475C-986D-4D86-94A9-D61AC6BB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827D1-25F1-4612-8E67-F30263A5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92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FC92C0-0B29-4BE4-98D8-1103767D3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85E3CF-359B-494F-884E-2FDDEF177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8580B-009A-4631-A6CC-83836E6B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3385F-83A1-4607-A82C-C4D7B366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89118-7A37-4FA2-852A-8D57D50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50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12808-822E-457C-BAE4-69B00C84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4D5FF5-3045-4FBD-B995-21CD08C7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BA0EC-358A-4D73-B5A8-4ADA69B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0559B-B63A-4520-AC9C-275BF531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1C8A8-DECE-4EC5-9C8E-EED91FF4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9B3AC-BBF3-44C8-A91F-7A897C0C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38EEBF-331E-4CC0-B30F-A37B70CC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0655F-76A1-4A0A-8788-E06EF472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5E4CF-1166-4C5B-97C9-B2AF6DDF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836D9-36EA-4A74-B01E-19AA3E0E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1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8D059-1FE0-482C-A5FD-7BD28E9D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BD5E15-8123-4552-A33D-311EE25A4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7FE25-9072-45AB-8C0D-21694647F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0EE85F-3619-46F9-9596-853CC897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9D716-B60E-49F4-818F-F6F89E45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99467-6DE7-4B20-9E73-78976265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7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F3764-A97C-42C2-92B9-E5DFAC69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2466B-3071-4CFD-9CDE-A77AC758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995F2-A3D3-4BAB-A99A-03E6E7550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FB59E4-DF6B-4163-819C-10D6CFC7D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48DA5-E272-445E-BD5E-2DAE1858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4AD900-846F-454C-BF05-1AA09DF5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4EAFF8-0066-499F-B32D-68EDB30B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15BF3-16F7-4A49-8B5E-B53B2ADC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7C10A-518D-4759-9F11-5D71C02C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E87AAF-BADD-46AD-AF08-2CB8441B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55DE3F-B901-4BA2-B28F-91F94117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B75BD4-0506-48D7-8FDE-7AED5E5B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0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06BDEF-F8AE-4EEA-9012-21EF0AEB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17E5EE-0BDF-47F7-AE2A-06C27382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9D9CA8-893C-44B4-9F81-2AABB783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5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E4B2C-0C2F-4F26-AD1A-DAA34396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B95CF-E293-4B58-9E63-40381FEE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CD5BCE-140B-42D2-BF49-FB613FDB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0C1555-14E1-448D-956A-6BF94754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E409DE-397A-401E-8E87-19D0A1F6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EBF01-70CC-43FB-8D63-3382B4C5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EF19B-E900-4BFF-892A-7BD8542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B7D63-8D4C-47B9-87F8-2973316A4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702264-8FAC-4414-BF77-F740022B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719C3-8533-4C33-9F87-A53D3107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A88040-465F-4245-882B-DBF244B6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52FC6-9573-4BF6-8EFA-D9C5A68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8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F9E66A-9D8B-412F-8B79-803F2F76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C3187-2C1F-4C77-9426-C17CE41B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3057E8-5A1E-438B-A873-1E0C38BA0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AE70-BDCF-4EF0-BA28-1D43BE4E907C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C7DC5-B42C-4B6D-968E-4DC6ECEC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7C568-B8F0-4C29-AD1F-BBB9F242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74E5-1F99-411C-BBFE-0A0A64893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961EB-38B7-4226-AED8-C3118323E1F9}"/>
              </a:ext>
            </a:extLst>
          </p:cNvPr>
          <p:cNvSpPr/>
          <p:nvPr/>
        </p:nvSpPr>
        <p:spPr>
          <a:xfrm>
            <a:off x="0" y="72813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E0744-26E0-408A-9363-AA53367E4925}"/>
              </a:ext>
            </a:extLst>
          </p:cNvPr>
          <p:cNvSpPr/>
          <p:nvPr/>
        </p:nvSpPr>
        <p:spPr>
          <a:xfrm>
            <a:off x="11963400" y="728133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4D711-9957-4448-AEC6-4002B9FFBFD1}"/>
              </a:ext>
            </a:extLst>
          </p:cNvPr>
          <p:cNvSpPr/>
          <p:nvPr/>
        </p:nvSpPr>
        <p:spPr>
          <a:xfrm>
            <a:off x="0" y="66294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C7307-A28B-4412-994E-0D37A018BDFB}"/>
              </a:ext>
            </a:extLst>
          </p:cNvPr>
          <p:cNvSpPr/>
          <p:nvPr/>
        </p:nvSpPr>
        <p:spPr>
          <a:xfrm>
            <a:off x="11963400" y="66294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BBC15D-63EE-4370-A96D-4826BB08AD86}"/>
              </a:ext>
            </a:extLst>
          </p:cNvPr>
          <p:cNvSpPr/>
          <p:nvPr/>
        </p:nvSpPr>
        <p:spPr>
          <a:xfrm>
            <a:off x="0" y="0"/>
            <a:ext cx="12192000" cy="7281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47B2B6-00EB-4633-919B-BFB07C66F7F4}"/>
              </a:ext>
            </a:extLst>
          </p:cNvPr>
          <p:cNvSpPr txBox="1"/>
          <p:nvPr/>
        </p:nvSpPr>
        <p:spPr>
          <a:xfrm>
            <a:off x="114300" y="-51432"/>
            <a:ext cx="65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D12AA-E6C9-4520-B1CF-732C8A5E8B5A}"/>
              </a:ext>
            </a:extLst>
          </p:cNvPr>
          <p:cNvSpPr/>
          <p:nvPr/>
        </p:nvSpPr>
        <p:spPr>
          <a:xfrm>
            <a:off x="11485033" y="87067"/>
            <a:ext cx="541867" cy="54186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24F61C-A080-4E29-9648-A129732DD633}"/>
              </a:ext>
            </a:extLst>
          </p:cNvPr>
          <p:cNvSpPr txBox="1"/>
          <p:nvPr/>
        </p:nvSpPr>
        <p:spPr>
          <a:xfrm>
            <a:off x="10654332" y="131402"/>
            <a:ext cx="1661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err="1"/>
              <a:t>Boutton</a:t>
            </a:r>
            <a:r>
              <a:rPr lang="fr-FR" sz="1050" dirty="0"/>
              <a:t> ouverture de navigation</a:t>
            </a:r>
          </a:p>
        </p:txBody>
      </p:sp>
    </p:spTree>
    <p:extLst>
      <p:ext uri="{BB962C8B-B14F-4D97-AF65-F5344CB8AC3E}">
        <p14:creationId xmlns:p14="http://schemas.microsoft.com/office/powerpoint/2010/main" val="3588984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EAA1964D1A1D449C997885C869DDAD" ma:contentTypeVersion="4" ma:contentTypeDescription="Crée un document." ma:contentTypeScope="" ma:versionID="337464fb0a7d7a542f9ee9b51023a237">
  <xsd:schema xmlns:xsd="http://www.w3.org/2001/XMLSchema" xmlns:xs="http://www.w3.org/2001/XMLSchema" xmlns:p="http://schemas.microsoft.com/office/2006/metadata/properties" xmlns:ns3="c82705f0-001a-4e55-a68c-42c9224453b0" targetNamespace="http://schemas.microsoft.com/office/2006/metadata/properties" ma:root="true" ma:fieldsID="ea2dccb7811383c36aa3d3bbd4309496" ns3:_="">
    <xsd:import namespace="c82705f0-001a-4e55-a68c-42c9224453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705f0-001a-4e55-a68c-42c922445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901466-AFC2-407D-BC97-D89D215A0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2705f0-001a-4e55-a68c-42c9224453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4738EA-F1B6-4AAA-B4C9-A85611446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28567-6350-47FF-8A75-556D8F5513B7}">
  <ds:schemaRefs>
    <ds:schemaRef ds:uri="http://purl.org/dc/dcmitype/"/>
    <ds:schemaRef ds:uri="c82705f0-001a-4e55-a68c-42c9224453b0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Millan</dc:creator>
  <cp:lastModifiedBy>Romain Millan</cp:lastModifiedBy>
  <cp:revision>2</cp:revision>
  <dcterms:created xsi:type="dcterms:W3CDTF">2021-11-24T10:23:13Z</dcterms:created>
  <dcterms:modified xsi:type="dcterms:W3CDTF">2021-11-24T10:36:16Z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0x01010071EAA1964D1A1D449C997885C869DDAD</vt:lpwstr>
  </property>
</Properties>
</file>