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3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08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09D56-5078-4C2B-BD9D-9E6643067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1BAA16-E93C-43B7-AC51-0E29A32E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8A12A-387F-4F9C-A446-F88370F0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787F6-61FF-40E9-9B6F-054675FD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9C6F11-2EDD-4A82-97D4-66027DE4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2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5DB0F-8877-4BBA-99CB-0947155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07598-F313-460B-8157-7224E07BC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9A920-99E9-4A66-84B1-30D2A54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21F31-1020-4A50-9CF1-406E820A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DF5AA-2B25-4768-AFC3-A614CA82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5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275995-0CBE-4665-B795-E67ABAF1E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8E4A81-C673-4E28-83F1-0031FF41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42EF0-11FC-42E7-9E66-7DF5181C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3986A-CB7E-49E9-BD4B-1AF45638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97761-0BA1-40E3-8E7F-D9E37420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79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47373-7E35-4459-B5E6-40ADB1EE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4CE8E-218D-45F0-A905-B48CEFA3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E357E-FBF1-40F1-A89B-CFB4AD7D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908F1-5382-45EF-943C-91C246BE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E8C878-2179-4411-8742-75D4E1AA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0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45CCF-D52F-4579-A191-6751D737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B4BD7A-06F9-451A-9022-A61238F3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E36CA-0228-4785-B9AC-746115BA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113C62-2066-443B-821E-CAF1A2BF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8E2D2-1F04-42F1-8876-0FE132DC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4D404-3C21-4AC2-A8C7-0C4D29C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9F05FE-DFEF-4046-B70E-87CB853C7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3F94C-3E8D-4272-A4A0-9CED061A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09624-4F8F-4453-8FBE-49CADEAE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B8CBDC-B988-4660-AE26-718D35B2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BB82D-AC2A-4A40-975D-62410253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6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A5145-02B0-4141-B09F-F9C3FEF8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7EF7EA-DB10-4B73-A701-311E46D4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136A60-3CF9-4F98-9FE0-DF843AF8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203F33-9B9D-44D2-A1F3-4F8DAB6C7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D4383E-E9DB-45FD-95DF-20C5CE76E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63F12C-3E0E-46BF-9892-8A762C93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DB6D82-DBC6-443D-B987-99B4C356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CA2F7A-9FB3-4423-A300-A8300F1D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0B460-A94B-4280-99FE-F05ECA6E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257DA4-D1A9-4145-A9CF-4A78211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8271B3-4C0D-4018-8F4D-DA112FD4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0B8AC-0C47-4D12-8ED9-374613E4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A04E71-ECB9-49DA-BCCC-9F386FD4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77C255-9392-4E96-B778-F0801D50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9C9436-4FE3-43F4-8269-4E835713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54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4E10F-EDE0-4541-B9DA-773F6E6F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9B731-4511-4CB5-B111-882F9E4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2AFCB-6D8C-43DF-8053-8817B68C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2E753-A257-4B7A-9EE0-E4D35AFA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C6D9A-8C60-403D-AB54-A7D9A8D1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D0A86A-C7EB-477F-B2B1-D877E643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3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0A1F9-6637-45AA-B3FA-AC6FF70A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B3F89B-DB4D-44A4-85BF-9FD79A436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2CB399-590A-4188-83DF-17936D4B7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5EF29F-C8D1-4501-8B84-B8B1521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080E3-DC23-4BAB-90CD-1CC1D56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7ED7A-DD97-42BC-B628-ABA27D36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18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A75824-5261-4EC7-ACA0-2704D20E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28575">
            <a:solidFill>
              <a:srgbClr val="3D68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A4253C-1FCB-46E4-AB4E-DE50BB08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0E8C7D-A3CF-49D9-9755-69401E973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9B60-902D-4535-990B-993912C3A6B2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2B305-7086-49DF-868B-BA1C2FD76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B9F8A-754F-4C56-8EB1-9E859BD6A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2DAB-5A33-4EE9-96A3-050EDFAF1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13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D68FF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541420-9422-4E8F-BFCC-B2F4144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Lion</a:t>
            </a:r>
          </a:p>
        </p:txBody>
      </p:sp>
      <p:pic>
        <p:nvPicPr>
          <p:cNvPr id="3" name="Image 2" descr="Une image contenant texte, sombre&#10;&#10;Description générée automatiquement">
            <a:extLst>
              <a:ext uri="{FF2B5EF4-FFF2-40B4-BE49-F238E27FC236}">
                <a16:creationId xmlns:a16="http://schemas.microsoft.com/office/drawing/2014/main" id="{28E98D55-2A5D-514B-A79A-22484DCC4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26670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42E05D-DE6A-4BDD-902F-69EB24F2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Koala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B5445A-FAFA-604C-A779-06104CE00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730500"/>
            <a:ext cx="1625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541420-9422-4E8F-BFCC-B2F4144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Éléphant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C0CAD7-5825-FA4F-BE46-F1390A63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2647950"/>
            <a:ext cx="2032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4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128B14B-2A2D-4C4D-83B7-7BDB40F2277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3D68FF"/>
            </a:solidFill>
          </a:ln>
        </p:spPr>
        <p:txBody>
          <a:bodyPr/>
          <a:lstStyle/>
          <a:p>
            <a:r>
              <a:rPr lang="fr-FR" dirty="0"/>
              <a:t>Gorille</a:t>
            </a:r>
          </a:p>
        </p:txBody>
      </p:sp>
      <p:pic>
        <p:nvPicPr>
          <p:cNvPr id="4" name="Image 3" descr="Une image contenant texte, ciel nocturne&#10;&#10;Description générée automatiquement">
            <a:extLst>
              <a:ext uri="{FF2B5EF4-FFF2-40B4-BE49-F238E27FC236}">
                <a16:creationId xmlns:a16="http://schemas.microsoft.com/office/drawing/2014/main" id="{ACC807E3-F297-534E-BE15-5BF90A40B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2781300"/>
            <a:ext cx="1117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63924-9D0A-41C0-806C-A2A188A2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Ours</a:t>
            </a:r>
          </a:p>
        </p:txBody>
      </p:sp>
      <p:pic>
        <p:nvPicPr>
          <p:cNvPr id="5" name="Image 4" descr="Une image contenant texte, sombre, allumé, chat&#10;&#10;Description générée automatiquement">
            <a:extLst>
              <a:ext uri="{FF2B5EF4-FFF2-40B4-BE49-F238E27FC236}">
                <a16:creationId xmlns:a16="http://schemas.microsoft.com/office/drawing/2014/main" id="{63CCC600-2B3B-4A4B-A237-03511874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2692400"/>
            <a:ext cx="2032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0558D-6FF4-4F40-8AF0-8AC3567BA9D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3D68FF"/>
            </a:solidFill>
          </a:ln>
        </p:spPr>
        <p:txBody>
          <a:bodyPr/>
          <a:lstStyle/>
          <a:p>
            <a:r>
              <a:rPr lang="fr-FR" dirty="0"/>
              <a:t>Girafe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5512DA-18CF-0A44-AF33-4EAD8606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413000"/>
            <a:ext cx="1143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29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Thème Office</vt:lpstr>
      <vt:lpstr>Lion</vt:lpstr>
      <vt:lpstr>Koala</vt:lpstr>
      <vt:lpstr>Éléphant</vt:lpstr>
      <vt:lpstr>Gorille</vt:lpstr>
      <vt:lpstr>Ours</vt:lpstr>
      <vt:lpstr>Girafe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</dc:title>
  <dc:creator>-</dc:creator>
  <cp:lastModifiedBy>Françoise Tort</cp:lastModifiedBy>
  <cp:revision>4</cp:revision>
  <dcterms:created xsi:type="dcterms:W3CDTF">2020-06-13T08:46:11Z</dcterms:created>
  <dcterms:modified xsi:type="dcterms:W3CDTF">2021-03-25T13:14:58Z</dcterms:modified>
</cp:coreProperties>
</file>