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00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93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5538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813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5186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407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397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2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47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07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81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73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29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04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94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15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020C-9B3E-417B-87A1-7A94C11516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120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66BB3-658A-4D6D-B5A6-25DCAC4A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bien immobilier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32C751-03F3-4CB7-8169-15D4806A6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rez de chaussée</a:t>
            </a:r>
          </a:p>
          <a:p>
            <a:r>
              <a:rPr lang="fr-FR" dirty="0"/>
              <a:t>L’étage</a:t>
            </a:r>
          </a:p>
          <a:p>
            <a:r>
              <a:rPr lang="fr-FR" dirty="0"/>
              <a:t>Le sous-sol</a:t>
            </a:r>
          </a:p>
          <a:p>
            <a:r>
              <a:rPr lang="fr-FR" dirty="0"/>
              <a:t>L’extérieur</a:t>
            </a:r>
          </a:p>
        </p:txBody>
      </p:sp>
    </p:spTree>
    <p:extLst>
      <p:ext uri="{BB962C8B-B14F-4D97-AF65-F5344CB8AC3E}">
        <p14:creationId xmlns:p14="http://schemas.microsoft.com/office/powerpoint/2010/main" val="357802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B86AD-2C37-4912-BD26-54119CC7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rez de chaussée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15A8C4-2D1A-468B-9236-32F73893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Hall</a:t>
            </a:r>
          </a:p>
          <a:p>
            <a:r>
              <a:rPr lang="fr-FR" dirty="0"/>
              <a:t>Cuisine</a:t>
            </a:r>
          </a:p>
          <a:p>
            <a:r>
              <a:rPr lang="fr-FR" dirty="0"/>
              <a:t>Séjour</a:t>
            </a:r>
          </a:p>
          <a:p>
            <a:r>
              <a:rPr lang="fr-FR" dirty="0"/>
              <a:t>Bureau</a:t>
            </a:r>
          </a:p>
        </p:txBody>
      </p:sp>
    </p:spTree>
    <p:extLst>
      <p:ext uri="{BB962C8B-B14F-4D97-AF65-F5344CB8AC3E}">
        <p14:creationId xmlns:p14="http://schemas.microsoft.com/office/powerpoint/2010/main" val="377329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075AE-8DB9-407D-B1F7-5717E8F43DE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fr-FR" dirty="0"/>
              <a:t>L’étage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B3B3A2-A333-45EE-81CA-742387BC9DA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fr-FR" dirty="0"/>
              <a:t>Suite parentale</a:t>
            </a:r>
          </a:p>
          <a:p>
            <a:r>
              <a:rPr lang="fr-FR" dirty="0"/>
              <a:t>2 chambres</a:t>
            </a:r>
          </a:p>
          <a:p>
            <a:r>
              <a:rPr lang="fr-FR" dirty="0"/>
              <a:t>Salle de bain</a:t>
            </a:r>
          </a:p>
          <a:p>
            <a:r>
              <a:rPr lang="fr-FR" dirty="0"/>
              <a:t>WC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C94BD35-117D-4B29-8DD5-8D050DAF542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Code portail 2468</a:t>
            </a:r>
          </a:p>
        </p:txBody>
      </p:sp>
    </p:spTree>
    <p:extLst>
      <p:ext uri="{BB962C8B-B14F-4D97-AF65-F5344CB8AC3E}">
        <p14:creationId xmlns:p14="http://schemas.microsoft.com/office/powerpoint/2010/main" val="177119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84B2-8E5E-41CC-B736-8C4C8328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sous-sol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AF90A2-61AE-4B5A-9A90-045A54DDF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Garage</a:t>
            </a:r>
          </a:p>
          <a:p>
            <a:r>
              <a:rPr lang="fr-FR" dirty="0"/>
              <a:t>Salle de jeu</a:t>
            </a:r>
          </a:p>
          <a:p>
            <a:r>
              <a:rPr lang="fr-FR" dirty="0"/>
              <a:t>Buanderie</a:t>
            </a:r>
          </a:p>
        </p:txBody>
      </p:sp>
    </p:spTree>
    <p:extLst>
      <p:ext uri="{BB962C8B-B14F-4D97-AF65-F5344CB8AC3E}">
        <p14:creationId xmlns:p14="http://schemas.microsoft.com/office/powerpoint/2010/main" val="204844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FA8FF-D0CA-41DB-88F3-14F8AA57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L’extérieur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FB437-BCE2-4CEA-94C1-B95E7E70B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Terrasse avec barbecue</a:t>
            </a:r>
          </a:p>
          <a:p>
            <a:r>
              <a:rPr lang="fr-FR" dirty="0"/>
              <a:t>Abri de jardin</a:t>
            </a:r>
          </a:p>
          <a:p>
            <a:r>
              <a:rPr lang="fr-FR" dirty="0"/>
              <a:t>Table de ping-pong</a:t>
            </a:r>
          </a:p>
        </p:txBody>
      </p:sp>
    </p:spTree>
    <p:extLst>
      <p:ext uri="{BB962C8B-B14F-4D97-AF65-F5344CB8AC3E}">
        <p14:creationId xmlns:p14="http://schemas.microsoft.com/office/powerpoint/2010/main" val="15295198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49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Présentation du bien immobilier</vt:lpstr>
      <vt:lpstr>Le rez de chaussée</vt:lpstr>
      <vt:lpstr>L’étage</vt:lpstr>
      <vt:lpstr>Le sous-sol</vt:lpstr>
      <vt:lpstr>L’extérieur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bien immobilier</dc:title>
  <dc:creator>-</dc:creator>
  <cp:lastModifiedBy>Romain Millan</cp:lastModifiedBy>
  <cp:revision>18</cp:revision>
  <dcterms:created xsi:type="dcterms:W3CDTF">2020-05-06T09:02:05Z</dcterms:created>
  <dcterms:modified xsi:type="dcterms:W3CDTF">2022-02-24T13:24:36Z</dcterms:modified>
</cp:coreProperties>
</file>