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56" r:id="rId5"/>
    <p:sldId id="260" r:id="rId6"/>
    <p:sldId id="258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0"/>
    <a:srgbClr val="3D6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03701-7DEF-48B4-A5F8-D5C6EB1F7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26257B-FE9E-484E-A57D-CC1C72A31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CC12D-E26F-4280-8943-53A84797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A2820-6D61-4BBC-821E-4D6A967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4733D-70D0-45A8-BCFC-3E19C0BA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6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AD4E4-BA61-439D-9087-80E5903F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6E06DD-2D4D-4BAC-9BF2-D6A1844C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4AC0D-D636-4227-B3A0-6E7ADBC9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9F4367-FBE0-4CEA-9045-7DAEFC8E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277D0-B819-49B4-A807-178EB38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2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80992D-6A00-48C9-B6B8-7A5E8EBED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2F8B56-2382-49D1-B732-AC4FE4932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EE9C6-8042-403A-B881-20DD8201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28667-2386-4A67-9875-5A85973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76D27-9733-4100-BEDB-4071CEBC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584E8-38AA-4609-ADF3-DC86E130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1FCEF-38A9-4301-9BD5-B90C9341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9229D-9C63-49D0-9F5E-8DACA1D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7FED6-BE02-411F-AA8F-53DE9541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A53E9-6ED5-41A8-8E5F-B4F416A6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7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A8ED9-DE75-409F-9D23-C45BF14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BF5A1D-3BD8-4841-B8DB-A5A72747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169FB1-FBD8-420B-9AE7-AD8E09D3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ACCD2-7494-4E17-904B-A23CCCA9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06CB0-9BC4-4E9F-A74F-C2788F0B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6886A-B803-4B31-932B-7AF2269F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7916-EC13-408B-944D-1C03AC107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7A8E62-2E5E-4F3A-88FF-D91A6D81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2D6341-7642-4124-B50C-8C852BDC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6005C-B116-48F2-83C2-5185F45C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5CAEB-0DAC-42A6-9806-765F0833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0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7293-DF76-4BFC-8EC7-48663607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69B8DD-AD82-4EEA-8FBF-94EDE838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71C8FA-EF76-4CA7-9A03-204F2F12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6949E7-A44E-4190-B106-02284E135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2096B-6FB7-48C1-9FC7-D6C7D23C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C42231-AC95-4699-A3AA-8F680DD8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024DA2-6D24-40ED-8BCE-550A55B3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D879BF-BF9C-4DEB-847A-8A30098F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9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35AEB-838A-4CCC-BBB5-F9D6C123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B3C8F0-256D-4B9C-AEE8-692E2677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3B96DB-A404-4062-A199-13E1FDFC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887C09-ADA4-459C-B237-A8FAA286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4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A70D85-4471-40D0-9AB1-BF99B029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5B6FA1-3621-405D-9481-6A24499F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E361D-C667-4671-90AC-F41DB1C4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D661B-8F9A-4353-BEDA-6561FBC2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553F6-D466-41C6-8688-B6F5E60E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2B1DAC-347F-45F1-A788-B89190D8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B1CDE-3F06-4F84-B138-3199CC72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2E823C-77A0-4E63-BAD6-197DDAD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73161-EBF0-4F2C-B6C2-D9E0915C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9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3B697-2C2F-4180-BE97-E54A5D5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6FC6DE-6CD5-4220-894D-77B2CBAA4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D028EE-0D58-4AA1-8CED-7334CAFA9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2C9E-71FD-40F3-84A7-A5FD854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047C0-53B7-42B0-A984-F8F17B9A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8AF5EA-431B-4382-9ED2-FCB1B69D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5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D30366-4D7B-4B38-9A36-5693A397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0831FC-47B8-4B19-91C3-07BD0A0D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EDB3A-79E7-4A24-B60D-9C6519B7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CD22-DA25-43CD-BCA5-D74688F9D834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AE4EE-3D4E-42CB-9F5A-18E50378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C20D3-AF9A-4176-A2F0-D617D6901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3FF2-C3DB-4947-ABF5-8CEBE543155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27F12-0E1B-4A14-A490-FF998574DDB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1EA13B-F1DC-40F3-872E-D934F23E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38" y="13895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5966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J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596CE7-2790-4C14-9EF3-7AB06AD5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38" y="12371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693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55B8A7-CBAF-4BCF-94B3-2D08A96D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38" y="13895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858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0C85DA9-96F2-4C42-98AB-F5080805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2328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68B987E-092C-451A-AA09-32180C79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4" y="1236551"/>
            <a:ext cx="3288672" cy="4384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8742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4EEA27-4788-4BFB-891F-BA4A6012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41" y="1236541"/>
            <a:ext cx="4384917" cy="4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A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9AD01D-8E6C-46F1-8589-039483E7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38" y="12371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546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B95E10-B7D5-4032-A4D9-324D82C5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951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AFDA1E-D579-4B56-ADB1-F44D82D4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9" y="1236309"/>
            <a:ext cx="4385382" cy="4385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632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A94763-674A-47C7-9009-DB20996A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4" y="1236551"/>
            <a:ext cx="3288672" cy="4384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139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0126DE-9D19-487E-9513-70A21B7D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4" y="1236551"/>
            <a:ext cx="3288672" cy="4384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0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B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4EEA27-4788-4BFB-891F-BA4A6012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41" y="1236541"/>
            <a:ext cx="4384917" cy="4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4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38A63B-705C-47D6-ACDE-AF369B40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9" y="1236309"/>
            <a:ext cx="4385382" cy="4385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326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D96013-B731-4AD1-9B60-CE62C6EF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38" y="12371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0246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4EEA27-4788-4BFB-891F-BA4A6012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41" y="1236541"/>
            <a:ext cx="4384917" cy="4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D8B8E0-54E0-453B-BEC8-C17E0AEC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9" y="1236309"/>
            <a:ext cx="4385382" cy="4385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554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879C9-1967-438C-A688-934C1E78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669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37CC6D-F099-4631-9D30-A5458ED0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4" y="1236551"/>
            <a:ext cx="3288672" cy="4384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684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0B6176-0B49-437F-8F5A-4332E28FB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41" y="1236541"/>
            <a:ext cx="4384917" cy="4384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831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02D564-416C-4D26-A659-4DABF80B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38" y="12371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3147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4F7A31-6597-49D6-A596-4F668F20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8091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10953B-1887-4814-ACD6-68A9C9F0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64" y="1236551"/>
            <a:ext cx="3288672" cy="4384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5682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D4D0EC-D699-47C2-8C8C-2ED8717C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56099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318F64-37F3-45D4-8BD5-65F2E36A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41" y="1236541"/>
            <a:ext cx="4384917" cy="4384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490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0C85DA9-96F2-4C42-98AB-F5080805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2645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M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0585AF6-B449-4882-B946-364787DE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9" y="1236309"/>
            <a:ext cx="4385382" cy="4385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174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4EEA27-4788-4BFB-891F-BA4A6012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41" y="1236541"/>
            <a:ext cx="4384917" cy="4384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594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0C85DA9-96F2-4C42-98AB-F5080805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1404000"/>
            <a:ext cx="5400000" cy="405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4273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CBFA4A-9CDA-465E-8C12-1FCCF2AA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9" y="1236309"/>
            <a:ext cx="4385382" cy="4385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42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712ABE-83AF-4191-877A-08A5C628A1CC}"/>
              </a:ext>
            </a:extLst>
          </p:cNvPr>
          <p:cNvSpPr txBox="1"/>
          <p:nvPr/>
        </p:nvSpPr>
        <p:spPr>
          <a:xfrm>
            <a:off x="9703837" y="4749282"/>
            <a:ext cx="223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3D68FF"/>
                </a:solidFill>
              </a:rPr>
              <a:t>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41BE79-0209-4569-8DE9-1303DCF5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38" y="1237156"/>
            <a:ext cx="4551724" cy="438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5910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</Words>
  <Application>Microsoft Office PowerPoint</Application>
  <PresentationFormat>Grand écran</PresentationFormat>
  <Paragraphs>30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Romain Millan</cp:lastModifiedBy>
  <cp:revision>8</cp:revision>
  <dcterms:created xsi:type="dcterms:W3CDTF">2020-05-06T08:25:14Z</dcterms:created>
  <dcterms:modified xsi:type="dcterms:W3CDTF">2022-02-24T13:02:15Z</dcterms:modified>
</cp:coreProperties>
</file>