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5F79"/>
    <a:srgbClr val="3D68FF"/>
    <a:srgbClr val="FFB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6357" autoAdjust="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C553CF-87F1-4E51-88CA-1832D3E96A3A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A31BA-437A-4B8F-B152-36355486A0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0647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 sont les lionnes qui chassent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A31BA-437A-4B8F-B152-36355486A05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0167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Plantigrade : marche sur la plante des pieds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A31BA-437A-4B8F-B152-36355486A05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5545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Herbivore. Vit en Afrique ou Asie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A31BA-437A-4B8F-B152-36355486A05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0350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Souvenir d’une course poursuite avec l’âne nommé « Hihan » de la ferme de mes grands-parents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A31BA-437A-4B8F-B152-36355486A05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4510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mouton est un bélier castré élevé pour sa viande et sa laine.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A31BA-437A-4B8F-B152-36355486A05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1432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Peut faire jusqu'à 1,80 m de longueur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A31BA-437A-4B8F-B152-36355486A05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9156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0BE72E-4622-4C9D-A68C-735BAA996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6C06E68-C413-4751-86F2-782158606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07E263-2187-4C01-836B-FA9918EEB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03FD-3515-4E54-9DB1-7A5E0E921935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2446CF-4F91-412F-B3DA-287261B00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5457F0-0645-440D-BA2D-9287D1046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B7B48-1C29-47D2-B79D-8C1ACEEFC5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1911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D43A9B-7EF2-4A32-9B8D-A2E63F945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74227FF-5672-4719-8249-2095463EA0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A5B60F-F21C-426D-ABB9-109A5A818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03FD-3515-4E54-9DB1-7A5E0E921935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B66A10-4AA6-4C0A-A5CB-E4C4EE0A4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F04FF5-A9C1-4585-950F-43883CF89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B7B48-1C29-47D2-B79D-8C1ACEEFC5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553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DF0ED1F-E537-4070-A454-01CE1BBF89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1FB16CD-8A2E-4A8A-AFD6-091A85E99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E60E68-4ED9-484D-B0DC-830D9FC29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03FD-3515-4E54-9DB1-7A5E0E921935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F41963-D1DD-45DF-A6F4-885B73891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B14443-2EBB-46A1-BD57-29B0AB3FA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B7B48-1C29-47D2-B79D-8C1ACEEFC5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4945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5D8D01-E563-424A-AADD-1AEC925BC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7C920D-9F35-42B2-AC6B-6034285A6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CD1AC0-77EA-4DFD-9E06-D41BF4DBB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03FD-3515-4E54-9DB1-7A5E0E921935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157248-77BE-4B1A-A144-3E8332F08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87804F-1B2C-44CE-9362-843E33EDB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B7B48-1C29-47D2-B79D-8C1ACEEFC5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7060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7240AF-08CB-4CBB-8EEC-BC43CCB9C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BB94D02-A422-4324-96E0-F81D32EF4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6EA2AE-5D77-4B26-A9CF-77DCF165A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03FD-3515-4E54-9DB1-7A5E0E921935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6A778C-8B85-41BA-B0D6-0C3F765C0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BD0D39-F62A-4B87-BB18-94BCD75BD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B7B48-1C29-47D2-B79D-8C1ACEEFC5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7972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FB4672-94B0-4F73-A166-30BAD11E4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none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06644F-238C-4EC3-8E9B-7FA6F186AC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>
              <a:defRPr u="none"/>
            </a:lvl2pPr>
            <a:lvl3pPr>
              <a:defRPr i="0"/>
            </a:lvl3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03EEBDD-0B3F-4444-AB18-8E08D21E8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2pPr>
              <a:defRPr u="none"/>
            </a:lvl2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35D541-B77B-4373-912A-A0AE98EED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03FD-3515-4E54-9DB1-7A5E0E921935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2588720-213B-4AAC-B23E-55DFF4E44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5252EFA-5D79-47A0-B999-311B866F2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B7B48-1C29-47D2-B79D-8C1ACEEFC5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9429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CDB35F-EE19-4757-AAD0-A25146253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147D36A-695F-45DC-935C-C6309313E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93CEA4A-8043-4346-B095-92D46E328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47FF057-5133-4E34-9E0E-6EAA72DF4E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CAEA717-BE81-4C23-98DB-E9B7EF602A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7010829-C04C-4053-9C6D-D7A21FEA1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03FD-3515-4E54-9DB1-7A5E0E921935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D96DF28-63BE-4830-8ADD-0421518CC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2185584-2FC1-4D41-80FD-6CFA5BCE8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B7B48-1C29-47D2-B79D-8C1ACEEFC5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3507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10A1EE-BB06-4780-85B3-B9EC91E79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0BF6DAE-CCBC-4F6F-BE57-53A7DBAF2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03FD-3515-4E54-9DB1-7A5E0E921935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E3D0E46-3395-423C-AD4E-47CD7444D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D117308-09E7-4088-AB08-B0D51F207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B7B48-1C29-47D2-B79D-8C1ACEEFC5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0708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2909B84-455E-4EBD-9CEA-0AACE4633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03FD-3515-4E54-9DB1-7A5E0E921935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5B9607A-1396-45EE-A893-0D8A0ED87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D014988-B8A3-4D6B-A17B-7C3EDD205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B7B48-1C29-47D2-B79D-8C1ACEEFC5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859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5B17F7-DE70-4F04-AB77-8B031BF01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715B5F-4A4E-412C-A77C-614BF01E5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2D93DF9-2AC3-42C2-81E4-C5BB280936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E624BB-BC97-48F3-9BA9-6C4A42F84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03FD-3515-4E54-9DB1-7A5E0E921935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9A55F17-F0D3-4B74-8DA2-6D2E95DB6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2BE65AC-49E7-4E74-94F1-A804C823F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B7B48-1C29-47D2-B79D-8C1ACEEFC5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7993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5B7F59-5CB5-4333-8BC1-804A915AD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0C96D56-04C1-4423-A0EF-98FD800B54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CB31238-8E05-4B54-9304-266ABA1D4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830C17-77B7-44BA-BE09-2631B046F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03FD-3515-4E54-9DB1-7A5E0E921935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C8A97DF-9998-4C10-A9E0-348A3308F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BC114EE-5076-4B7D-860B-839BE096D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B7B48-1C29-47D2-B79D-8C1ACEEFC5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5594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F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46004FF-75A6-4E57-B441-EA41686DF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D28D4A-5DD5-450F-B66B-FA570EF50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48F22B-F52D-4883-9200-E6D88025BB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303FD-3515-4E54-9DB1-7A5E0E921935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7FBB15-4800-421A-9744-26FD4F34CB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0D8EED-0FF8-4796-B2C0-494202D8A1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B7B48-1C29-47D2-B79D-8C1ACEEFC5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7005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u="none" kern="1200">
          <a:solidFill>
            <a:srgbClr val="FFBE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u="none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9D01951B-A58A-49DB-941D-48B5CBE8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lion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EA550C7-EC30-436D-AD90-D2877FBCE6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Son cri</a:t>
            </a:r>
          </a:p>
          <a:p>
            <a:pPr lvl="1"/>
            <a:r>
              <a:rPr lang="fr-FR" dirty="0"/>
              <a:t>Le lion rugit</a:t>
            </a:r>
          </a:p>
          <a:p>
            <a:r>
              <a:rPr lang="fr-FR" dirty="0"/>
              <a:t>Sa famille</a:t>
            </a:r>
          </a:p>
          <a:p>
            <a:pPr lvl="1"/>
            <a:r>
              <a:rPr lang="fr-FR" dirty="0"/>
              <a:t>La lionne</a:t>
            </a:r>
          </a:p>
          <a:p>
            <a:pPr lvl="1"/>
            <a:r>
              <a:rPr lang="fr-FR" dirty="0"/>
              <a:t>Le lionceau</a:t>
            </a:r>
          </a:p>
        </p:txBody>
      </p:sp>
      <p:pic>
        <p:nvPicPr>
          <p:cNvPr id="8" name="Espace réservé du contenu 7" descr="Une image contenant herbe, extérieur, mammifère, lion&#10;&#10;Description générée automatiquement">
            <a:extLst>
              <a:ext uri="{FF2B5EF4-FFF2-40B4-BE49-F238E27FC236}">
                <a16:creationId xmlns:a16="http://schemas.microsoft.com/office/drawing/2014/main" id="{9CDAE393-7EF6-4AC2-A1A5-DC3138F580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5625"/>
            <a:ext cx="5181600" cy="3424713"/>
          </a:xfrm>
        </p:spPr>
      </p:pic>
    </p:spTree>
    <p:extLst>
      <p:ext uri="{BB962C8B-B14F-4D97-AF65-F5344CB8AC3E}">
        <p14:creationId xmlns:p14="http://schemas.microsoft.com/office/powerpoint/2010/main" val="2927605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9CAC2E-0450-4BBE-A735-B4A19CE10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L’ours</a:t>
            </a:r>
          </a:p>
        </p:txBody>
      </p:sp>
      <p:pic>
        <p:nvPicPr>
          <p:cNvPr id="16" name="Espace réservé du contenu 15" descr="Une image contenant ours, brun, extérieur, animal&#10;&#10;Description générée automatiquement">
            <a:extLst>
              <a:ext uri="{FF2B5EF4-FFF2-40B4-BE49-F238E27FC236}">
                <a16:creationId xmlns:a16="http://schemas.microsoft.com/office/drawing/2014/main" id="{5CEC6597-B8C3-4FC7-8284-7D09E543CBF2}"/>
              </a:ext>
            </a:extLst>
          </p:cNvPr>
          <p:cNvPicPr preferRelativeResize="0"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55526"/>
            <a:ext cx="4890566" cy="3240000"/>
          </a:xfr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E5AD427-AC77-4B00-915A-ECED71F306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Son cri</a:t>
            </a:r>
          </a:p>
          <a:p>
            <a:pPr lvl="1"/>
            <a:r>
              <a:rPr lang="fr-FR" dirty="0"/>
              <a:t>L’ours grogne</a:t>
            </a:r>
          </a:p>
          <a:p>
            <a:r>
              <a:rPr lang="fr-FR" dirty="0"/>
              <a:t>Sa famille</a:t>
            </a:r>
          </a:p>
          <a:p>
            <a:pPr lvl="1"/>
            <a:r>
              <a:rPr lang="fr-FR" dirty="0"/>
              <a:t>L’ourse</a:t>
            </a:r>
          </a:p>
          <a:p>
            <a:pPr lvl="1"/>
            <a:r>
              <a:rPr lang="fr-FR" dirty="0"/>
              <a:t>L’ourson</a:t>
            </a:r>
          </a:p>
        </p:txBody>
      </p:sp>
    </p:spTree>
    <p:extLst>
      <p:ext uri="{BB962C8B-B14F-4D97-AF65-F5344CB8AC3E}">
        <p14:creationId xmlns:p14="http://schemas.microsoft.com/office/powerpoint/2010/main" val="762498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7F70FDE8-C43B-4D33-BD64-9E5F602B6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L’éléphant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20157D-AA9D-40A9-A900-1D073C3377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Son cri</a:t>
            </a:r>
          </a:p>
          <a:p>
            <a:pPr lvl="1"/>
            <a:r>
              <a:rPr lang="fr-FR" dirty="0"/>
              <a:t>L’éléphant barrit</a:t>
            </a:r>
          </a:p>
          <a:p>
            <a:r>
              <a:rPr lang="fr-FR" dirty="0"/>
              <a:t>Sa famille</a:t>
            </a:r>
          </a:p>
          <a:p>
            <a:pPr lvl="1"/>
            <a:r>
              <a:rPr lang="fr-FR" dirty="0"/>
              <a:t>L’éléphante</a:t>
            </a:r>
          </a:p>
          <a:p>
            <a:pPr lvl="1"/>
            <a:r>
              <a:rPr lang="fr-FR" dirty="0"/>
              <a:t>L’éléphanteau</a:t>
            </a:r>
          </a:p>
        </p:txBody>
      </p:sp>
      <p:pic>
        <p:nvPicPr>
          <p:cNvPr id="6" name="Espace réservé du contenu 5" descr="Une image contenant herbe, extérieur, mammifère, animal&#10;&#10;Description générée automatiquement">
            <a:extLst>
              <a:ext uri="{FF2B5EF4-FFF2-40B4-BE49-F238E27FC236}">
                <a16:creationId xmlns:a16="http://schemas.microsoft.com/office/drawing/2014/main" id="{09636BA2-E102-46F0-ADEB-C3A522033B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76793"/>
            <a:ext cx="5181600" cy="3449002"/>
          </a:xfrm>
        </p:spPr>
      </p:pic>
    </p:spTree>
    <p:extLst>
      <p:ext uri="{BB962C8B-B14F-4D97-AF65-F5344CB8AC3E}">
        <p14:creationId xmlns:p14="http://schemas.microsoft.com/office/powerpoint/2010/main" val="339323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46470DFA-0843-4CAE-9CEB-3D50D043B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L’âne</a:t>
            </a:r>
          </a:p>
        </p:txBody>
      </p:sp>
      <p:pic>
        <p:nvPicPr>
          <p:cNvPr id="14" name="Espace réservé du contenu 13" descr="Une image contenant animal, mammifère, extérieur, brun&#10;&#10;Description générée automatiquement">
            <a:extLst>
              <a:ext uri="{FF2B5EF4-FFF2-40B4-BE49-F238E27FC236}">
                <a16:creationId xmlns:a16="http://schemas.microsoft.com/office/drawing/2014/main" id="{0773F4F0-423B-44D8-8893-22E77F38EF2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4867606" cy="3240000"/>
          </a:xfr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A78D343-9028-4EB8-8D13-18B328AC86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Son cri</a:t>
            </a:r>
          </a:p>
          <a:p>
            <a:pPr lvl="1"/>
            <a:r>
              <a:rPr lang="fr-FR" dirty="0"/>
              <a:t>L’âne brait</a:t>
            </a:r>
          </a:p>
          <a:p>
            <a:r>
              <a:rPr lang="fr-FR" dirty="0"/>
              <a:t>Sa famille</a:t>
            </a:r>
          </a:p>
          <a:p>
            <a:pPr lvl="1"/>
            <a:r>
              <a:rPr lang="fr-FR" dirty="0"/>
              <a:t>L’ânesse</a:t>
            </a:r>
          </a:p>
          <a:p>
            <a:pPr lvl="1"/>
            <a:r>
              <a:rPr lang="fr-FR" dirty="0"/>
              <a:t>L’ânon</a:t>
            </a:r>
          </a:p>
        </p:txBody>
      </p:sp>
    </p:spTree>
    <p:extLst>
      <p:ext uri="{BB962C8B-B14F-4D97-AF65-F5344CB8AC3E}">
        <p14:creationId xmlns:p14="http://schemas.microsoft.com/office/powerpoint/2010/main" val="273743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67BE61-2A44-4681-B64C-82463D50B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bélier</a:t>
            </a:r>
          </a:p>
        </p:txBody>
      </p:sp>
      <p:pic>
        <p:nvPicPr>
          <p:cNvPr id="6" name="Espace réservé du contenu 5" descr="Une image contenant mouton, mammifère, animal, extérieur&#10;&#10;Description générée automatiquement">
            <a:extLst>
              <a:ext uri="{FF2B5EF4-FFF2-40B4-BE49-F238E27FC236}">
                <a16:creationId xmlns:a16="http://schemas.microsoft.com/office/drawing/2014/main" id="{F38B8740-F1FF-410E-844A-D9F515D2F9E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94" y="1941623"/>
            <a:ext cx="4856206" cy="3240000"/>
          </a:xfr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42B7109-7845-4150-BA9E-9341EEEE59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Son cri</a:t>
            </a:r>
          </a:p>
          <a:p>
            <a:pPr lvl="1"/>
            <a:r>
              <a:rPr lang="fr-FR" dirty="0"/>
              <a:t>Le mouton bêle</a:t>
            </a:r>
          </a:p>
          <a:p>
            <a:r>
              <a:rPr lang="fr-FR" dirty="0"/>
              <a:t>Sa famille</a:t>
            </a:r>
          </a:p>
          <a:p>
            <a:pPr lvl="1"/>
            <a:r>
              <a:rPr lang="fr-FR" dirty="0"/>
              <a:t>La brebis</a:t>
            </a:r>
          </a:p>
          <a:p>
            <a:pPr lvl="1"/>
            <a:r>
              <a:rPr lang="fr-FR" dirty="0"/>
              <a:t>L’agneau</a:t>
            </a:r>
          </a:p>
        </p:txBody>
      </p:sp>
    </p:spTree>
    <p:extLst>
      <p:ext uri="{BB962C8B-B14F-4D97-AF65-F5344CB8AC3E}">
        <p14:creationId xmlns:p14="http://schemas.microsoft.com/office/powerpoint/2010/main" val="2932122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796E6F-FDDC-4733-BEE5-765298637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sanglier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4501AE-A6BF-47B1-826A-8F47D85D67E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Son cri</a:t>
            </a:r>
          </a:p>
          <a:p>
            <a:pPr lvl="1"/>
            <a:r>
              <a:rPr lang="fr-FR" dirty="0"/>
              <a:t>Le sanglier grommelle</a:t>
            </a:r>
          </a:p>
          <a:p>
            <a:r>
              <a:rPr lang="fr-FR" dirty="0"/>
              <a:t>Sa famille</a:t>
            </a:r>
          </a:p>
          <a:p>
            <a:pPr lvl="1"/>
            <a:r>
              <a:rPr lang="fr-FR" dirty="0"/>
              <a:t>La laie</a:t>
            </a:r>
          </a:p>
          <a:p>
            <a:pPr lvl="1"/>
            <a:r>
              <a:rPr lang="fr-FR" dirty="0"/>
              <a:t>Le marcassin</a:t>
            </a:r>
          </a:p>
        </p:txBody>
      </p:sp>
      <p:pic>
        <p:nvPicPr>
          <p:cNvPr id="10" name="Espace réservé du contenu 9" descr="Une image contenant animal, mammifère, extérieur, brun&#10;&#10;Description générée automatiquement">
            <a:extLst>
              <a:ext uri="{FF2B5EF4-FFF2-40B4-BE49-F238E27FC236}">
                <a16:creationId xmlns:a16="http://schemas.microsoft.com/office/drawing/2014/main" id="{CD1DC46C-6072-4A31-85F6-D7E06576C7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836" y="1825625"/>
            <a:ext cx="5181600" cy="3449002"/>
          </a:xfrm>
        </p:spPr>
      </p:pic>
    </p:spTree>
    <p:extLst>
      <p:ext uri="{BB962C8B-B14F-4D97-AF65-F5344CB8AC3E}">
        <p14:creationId xmlns:p14="http://schemas.microsoft.com/office/powerpoint/2010/main" val="3819640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Words>129</Words>
  <Application>Microsoft Office PowerPoint</Application>
  <PresentationFormat>Grand écran</PresentationFormat>
  <Paragraphs>48</Paragraphs>
  <Slides>6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Thème Office</vt:lpstr>
      <vt:lpstr>Le lion</vt:lpstr>
      <vt:lpstr>L’ours</vt:lpstr>
      <vt:lpstr>L’éléphant</vt:lpstr>
      <vt:lpstr>L’âne</vt:lpstr>
      <vt:lpstr>Le bélier</vt:lpstr>
      <vt:lpstr>Le sanglier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lion</dc:title>
  <dc:creator>-</dc:creator>
  <cp:lastModifiedBy>-</cp:lastModifiedBy>
  <cp:revision>17</cp:revision>
  <dcterms:created xsi:type="dcterms:W3CDTF">2020-03-26T11:47:49Z</dcterms:created>
  <dcterms:modified xsi:type="dcterms:W3CDTF">2020-06-12T07:52:04Z</dcterms:modified>
</cp:coreProperties>
</file>