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CD9FA-EE9A-41F7-B5E2-DC732E10D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B193E-E1F1-46A6-8DF3-DBBFAA5A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70DE2-9246-410B-8429-24C800F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A97D6-CD41-4467-9C07-FC26B4BE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44E529-C06C-418B-A551-E5161DB0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DEE22-8B37-40FE-B034-DA3BC5B9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7D734-AB38-4E13-9751-A4F954A0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4C6B6-CF2C-452E-975E-2156EE23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179E76-75B6-4C53-9A6D-E9BB6DFD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1C30D-6257-4C5D-A7FD-B884FA1A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6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2F03BA-6390-4FEA-AAA5-23F52A5C0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3FD066-3943-438D-9B0D-E768A3B9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807B5-1FA5-48B1-9B39-F8B5031E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8AB89-90A8-49E2-885F-647E8FDB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8CEC9-3F60-4B93-823F-6C3987D9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1240B-3FBD-4051-9D51-CC830D5E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851FF-4B50-4D8C-B7E1-958424CD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1F5E9-C384-47B8-9438-6E8F6882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4F35D-2470-4557-AEE0-8D982BFC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6A6E4-C695-4CFA-BEAB-68DBE7A0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92402-0590-4E28-9702-94BE2304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CE343-907A-4953-AFBF-66705AD0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A032B-47E8-488D-A831-629BA318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CF94D-3013-49F0-8AD1-A3F06220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BEBFE3-125B-48DF-BDC6-BA487D6F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5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0A25C-1CBB-4C56-8248-82E85684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20ED0-22C6-4A77-ABFD-4FA4F6065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DDE784-5D22-4D77-9BA8-4C0CA2B5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D3EE6A-C112-4931-A6A2-CC14D35B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1AE1B2-2527-482B-860F-979AC982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6827-9C86-4F6A-93A1-CC53C39E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86E8C-1B97-4F30-882C-A83D98F9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887D2-EC4E-4996-B419-5FD1C9CF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F3C4A-2309-41E5-9CDB-EEFF9DB00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B6090D-E35E-46E8-BBDB-092F28A15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AFEE47-7BF8-48A4-A3E1-F14AFB6D5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CEBE50-03FF-40DD-ABFF-1CEEC954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16A869-A503-4688-8252-9EC4725F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13FD31-59C9-4605-A832-D80D27E0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85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1B6E5-E3AF-4E81-A66E-F486E980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696"/>
            <a:ext cx="10515600" cy="1325563"/>
          </a:xfrm>
        </p:spPr>
        <p:txBody>
          <a:bodyPr>
            <a:noAutofit/>
          </a:bodyPr>
          <a:lstStyle>
            <a:lvl1pPr algn="ctr">
              <a:defRPr sz="96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67BFF-E642-4350-BCE6-B4E9F8EA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B20391-16B6-4D71-BDCC-DA01A7F8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E6F107-E77C-483D-BDE7-86B47C3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5453D8-6A83-434D-8C29-B169D293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8E0798-9D29-4643-8BBC-B79A50B7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6FD8B1-959D-4C05-961B-F840CF0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1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4DA29-E236-4368-AA4A-292D4462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C81B5-ED18-4AB4-9E6C-2221928D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35B2F4-56C2-4D28-BC8C-85DED609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50B31-3F60-4F70-806D-C8449413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54F58-8631-47AC-BEFF-00D2CF9F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9562D-33F9-4765-9446-5DCD829B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718F0-510F-4B4B-8B8D-FA042A92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FB4144-75B3-4EAC-9A70-86C1717F1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F16CA-9EE8-40B0-8038-A143CC0D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519EED-DA7D-41B7-A15B-F399471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186642-B4C3-4B14-9F77-706865AC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8813BB-C22B-4B37-9A42-8DFE35E1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E5BE61-C33A-4B2C-8838-30772B9E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9B9D75-3AA7-4A7D-9479-D8A7BE5F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876B3-5022-4E29-A519-936178822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5445-15E4-4E3F-A7D6-3BD48AC22FD4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0CC8F-C1B1-4880-AF18-003DA0227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93628-7B02-40C6-BF5D-4370AFFBC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ADEF-93F1-489A-994C-EF961B82A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37C838-5512-4FA0-9C05-9EA866E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Stylo</a:t>
            </a:r>
          </a:p>
        </p:txBody>
      </p:sp>
    </p:spTree>
    <p:extLst>
      <p:ext uri="{BB962C8B-B14F-4D97-AF65-F5344CB8AC3E}">
        <p14:creationId xmlns:p14="http://schemas.microsoft.com/office/powerpoint/2010/main" val="9667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37C838-5512-4FA0-9C05-9EA866E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Gomme</a:t>
            </a:r>
          </a:p>
        </p:txBody>
      </p:sp>
    </p:spTree>
    <p:extLst>
      <p:ext uri="{BB962C8B-B14F-4D97-AF65-F5344CB8AC3E}">
        <p14:creationId xmlns:p14="http://schemas.microsoft.com/office/powerpoint/2010/main" val="21923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1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37C838-5512-4FA0-9C05-9EA866E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Crayon</a:t>
            </a:r>
          </a:p>
        </p:txBody>
      </p:sp>
    </p:spTree>
    <p:extLst>
      <p:ext uri="{BB962C8B-B14F-4D97-AF65-F5344CB8AC3E}">
        <p14:creationId xmlns:p14="http://schemas.microsoft.com/office/powerpoint/2010/main" val="125384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3290">
        <p:push dir="d"/>
      </p:transition>
    </mc:Choice>
    <mc:Fallback>
      <p:transition spd="slow" advClick="0" advTm="3290">
        <p:push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37C838-5512-4FA0-9C05-9EA866E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Feutre</a:t>
            </a:r>
          </a:p>
        </p:txBody>
      </p:sp>
    </p:spTree>
    <p:extLst>
      <p:ext uri="{BB962C8B-B14F-4D97-AF65-F5344CB8AC3E}">
        <p14:creationId xmlns:p14="http://schemas.microsoft.com/office/powerpoint/2010/main" val="40091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37C838-5512-4FA0-9C05-9EA866E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Surligneur</a:t>
            </a:r>
          </a:p>
        </p:txBody>
      </p:sp>
    </p:spTree>
    <p:extLst>
      <p:ext uri="{BB962C8B-B14F-4D97-AF65-F5344CB8AC3E}">
        <p14:creationId xmlns:p14="http://schemas.microsoft.com/office/powerpoint/2010/main" val="36799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Stylo</vt:lpstr>
      <vt:lpstr>Gomme</vt:lpstr>
      <vt:lpstr>Crayon</vt:lpstr>
      <vt:lpstr>Feutre</vt:lpstr>
      <vt:lpstr>Surligneur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fournitures de bureau</dc:title>
  <dc:creator>-</dc:creator>
  <cp:lastModifiedBy>-</cp:lastModifiedBy>
  <cp:revision>9</cp:revision>
  <dcterms:created xsi:type="dcterms:W3CDTF">2020-04-13T14:13:21Z</dcterms:created>
  <dcterms:modified xsi:type="dcterms:W3CDTF">2020-06-09T12:59:23Z</dcterms:modified>
</cp:coreProperties>
</file>