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DC931"/>
    <a:srgbClr val="9E5ECE"/>
    <a:srgbClr val="DE932E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EE5B7-856F-4319-B316-7D8BC42F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2B89C8-DE82-4321-B807-263DD43D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4188C-80ED-4098-91D0-99BF1AD5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5419A5-A1EC-42BB-9F2B-1CFFB39E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392160-E49F-4F7E-A394-5C8BD6C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66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A0B4BF-BA4E-41A3-9B46-2FB54392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134EB5-8EC6-42C6-8A68-F0DA35C7C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D133F-5523-4ADF-8365-5F3C1C27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2FC95F-E21E-41C0-938F-ACA91BB0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62077-BF79-4175-8709-207642D8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4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440A1E-75BB-40D0-8790-B502AD337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B54DAE-3432-46B1-A6C8-A886F15E7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C6637D-04F5-43EB-BBDA-95C8E0DD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9381F4-8FBB-4F98-BA47-F1F56207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803C3-15D9-45B2-912E-6273E790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63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F1B63-8FEA-4361-8535-85338AA1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796CF-2B04-4AB4-AE9B-BEB8D933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46A7E-646B-4CB1-8542-B7663BDB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2186C-DEF4-46CA-9D71-AFF7C0F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B0225-D8EB-4773-82A6-6E6DE41C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23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75EA-7A8A-45A0-8D86-A4848499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A43B0C-84A9-4230-A242-27D8D083C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9EC2F9-5435-4908-9E71-9E82E6DE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4DC30-02FA-4576-959C-761ED045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68E3D-D1CA-41A0-B9AA-970FB89D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E2823-A5ED-4265-AC3B-0B739837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D74942-7396-472E-86DB-8196C38BA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23A0A-FB9B-4A6A-AAC6-903CCEB1B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EC8F75-814B-44F4-A789-4FFCF95E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DA9C88-F6BD-402E-BC25-12EBC2D1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159676-622C-451D-B4FF-896F296A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6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87F7E-C517-40E7-9061-C66A0DF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8727BE-481A-417E-AFB3-CC69FFFF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D6BF6F-1BD3-4108-9691-5B42165AD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91E3F2-6B56-4801-A503-80919D62E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028ED2-A056-48ED-B5E7-93B097160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FACD40-752E-4ABA-8CCA-511CF9CF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97CB19-C072-43C2-99A9-AF6155CA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CAAA9D-EFA6-4649-9F60-CCF47741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5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B8AF2-0D93-400D-9531-AAB2370A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A8A130-46D0-4A72-AEB5-0EDC395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D3A07E-3084-4630-8933-14813F03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E23C78-380F-450E-8C9A-1A15F97C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54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5A221F-7F32-4D32-BC72-5FE1D4CE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CDD755-0E34-4B4A-A41E-0CEF00E6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1DFE0A-5CEF-4E25-897A-19F7B6FF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9827FA-1843-453D-A599-5D7FF4B1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531646-198C-45E7-8651-D9C427AC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635869-308C-47F0-B087-A8CA96D0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BECA80-6A79-44A0-8764-C17822C7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6EBE43-0BE4-4B02-AB6E-87EED7AC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BA1818-CB8A-495C-87E6-747A045D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00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301AC-7187-4ABB-BAA4-F8A55FD6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65A8D18-5EF0-44C9-84DB-647823F3F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9F65BA-9419-4783-AF00-68C6BC1A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0074ED-E53D-4ED9-A426-25989E9C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28D7-0C2A-4D7F-AC5B-A18D27F5D03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911353-8084-44AC-B2F5-121FFE8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618924-1D0E-4CE2-AAAC-5B54DA69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0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442937-A75A-4ABD-BD23-6971A08F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3FFB4A-A91E-4F73-BFA3-139FF2A3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FD01D4-84C8-4A80-B98F-3554D8EEA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428D7-0C2A-4D7F-AC5B-A18D27F5D03C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50311-0D69-43C3-A4E8-BA94BFCB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89B715-4BC6-45E4-B12B-4B79849DD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AD86-A7D4-4D40-A885-AD5B983E03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19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2255F-0170-43A5-A4F4-E3C6CAF42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Loterie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9E0F52-5106-467F-AA85-A064AE670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Ne touchez à rien !</a:t>
            </a:r>
          </a:p>
        </p:txBody>
      </p:sp>
    </p:spTree>
    <p:extLst>
      <p:ext uri="{BB962C8B-B14F-4D97-AF65-F5344CB8AC3E}">
        <p14:creationId xmlns:p14="http://schemas.microsoft.com/office/powerpoint/2010/main" val="3705673914"/>
      </p:ext>
    </p:extLst>
  </p:cSld>
  <p:clrMapOvr>
    <a:masterClrMapping/>
  </p:clrMapOvr>
  <p:transition spd="slow" advClick="0" advTm="2000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40733F-31E0-425C-B704-07096449778D}"/>
              </a:ext>
            </a:extLst>
          </p:cNvPr>
          <p:cNvSpPr/>
          <p:nvPr/>
        </p:nvSpPr>
        <p:spPr>
          <a:xfrm>
            <a:off x="1937857" y="3984771"/>
            <a:ext cx="8263156" cy="163585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Combinaison gagnante !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969E77-5140-40D1-9B9B-FE784CE3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numéros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52EB27B-6649-42EB-B59C-33B2AA2D4BD6}"/>
              </a:ext>
            </a:extLst>
          </p:cNvPr>
          <p:cNvSpPr/>
          <p:nvPr/>
        </p:nvSpPr>
        <p:spPr>
          <a:xfrm>
            <a:off x="2514706" y="4595069"/>
            <a:ext cx="699796" cy="71845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FE0636B-03CF-4914-B7EE-B85C77895299}"/>
              </a:ext>
            </a:extLst>
          </p:cNvPr>
          <p:cNvSpPr/>
          <p:nvPr/>
        </p:nvSpPr>
        <p:spPr>
          <a:xfrm>
            <a:off x="3446519" y="4595070"/>
            <a:ext cx="699796" cy="7184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245E6A-5772-4556-8082-026A54AEBC79}"/>
              </a:ext>
            </a:extLst>
          </p:cNvPr>
          <p:cNvSpPr/>
          <p:nvPr/>
        </p:nvSpPr>
        <p:spPr>
          <a:xfrm>
            <a:off x="4384870" y="4595071"/>
            <a:ext cx="699796" cy="71845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579B5C8-67E0-49BF-ADD7-9B83B2AE86CC}"/>
              </a:ext>
            </a:extLst>
          </p:cNvPr>
          <p:cNvSpPr/>
          <p:nvPr/>
        </p:nvSpPr>
        <p:spPr>
          <a:xfrm>
            <a:off x="5323221" y="4595072"/>
            <a:ext cx="699796" cy="718457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EE82FD3-AFD4-4AE9-9356-16EB7350E3D3}"/>
              </a:ext>
            </a:extLst>
          </p:cNvPr>
          <p:cNvSpPr/>
          <p:nvPr/>
        </p:nvSpPr>
        <p:spPr>
          <a:xfrm>
            <a:off x="6255034" y="4595072"/>
            <a:ext cx="699796" cy="718457"/>
          </a:xfrm>
          <a:prstGeom prst="ellipse">
            <a:avLst/>
          </a:prstGeom>
          <a:solidFill>
            <a:srgbClr val="FF66FF"/>
          </a:solidFill>
          <a:ln>
            <a:solidFill>
              <a:srgbClr val="FF66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43A6C-8B71-4C09-ACF3-A271634A5DC3}"/>
              </a:ext>
            </a:extLst>
          </p:cNvPr>
          <p:cNvSpPr/>
          <p:nvPr/>
        </p:nvSpPr>
        <p:spPr>
          <a:xfrm>
            <a:off x="7191206" y="4595072"/>
            <a:ext cx="699796" cy="718457"/>
          </a:xfrm>
          <a:prstGeom prst="ellipse">
            <a:avLst/>
          </a:prstGeom>
          <a:solidFill>
            <a:srgbClr val="DE932E"/>
          </a:solidFill>
          <a:ln>
            <a:solidFill>
              <a:srgbClr val="DE932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D6518BC-87D6-466B-95D2-CE2EE1CD614F}"/>
              </a:ext>
            </a:extLst>
          </p:cNvPr>
          <p:cNvSpPr/>
          <p:nvPr/>
        </p:nvSpPr>
        <p:spPr>
          <a:xfrm>
            <a:off x="8127378" y="4595072"/>
            <a:ext cx="699796" cy="71845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51FB69F-A301-4E96-AE16-2C0F231ECCD6}"/>
              </a:ext>
            </a:extLst>
          </p:cNvPr>
          <p:cNvSpPr/>
          <p:nvPr/>
        </p:nvSpPr>
        <p:spPr>
          <a:xfrm>
            <a:off x="9063550" y="4595073"/>
            <a:ext cx="699796" cy="718457"/>
          </a:xfrm>
          <a:prstGeom prst="ellipse">
            <a:avLst/>
          </a:prstGeom>
          <a:solidFill>
            <a:srgbClr val="9E5ECE"/>
          </a:solidFill>
          <a:ln>
            <a:solidFill>
              <a:srgbClr val="9E5EC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7479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4000">
        <p:push dir="d"/>
      </p:transition>
    </mc:Choice>
    <mc:Fallback xmlns="">
      <p:transition spd="slow" advClick="0" advTm="24000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1" nodeType="withEffect">
                                  <p:stCondLst>
                                    <p:cond delay="2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1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2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20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18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2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19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Loterie</vt:lpstr>
      <vt:lpstr>Les numéros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LOTERIPIX</dc:title>
  <dc:creator>-</dc:creator>
  <cp:lastModifiedBy>Romain Millan</cp:lastModifiedBy>
  <cp:revision>31</cp:revision>
  <dcterms:created xsi:type="dcterms:W3CDTF">2020-04-14T16:11:06Z</dcterms:created>
  <dcterms:modified xsi:type="dcterms:W3CDTF">2022-02-24T13:11:01Z</dcterms:modified>
</cp:coreProperties>
</file>