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3760113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73B90C7-5628-4950-9090-5E63B7DC6AB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Glegoo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64A42B-3DAA-41BF-A150-2CD1A54CDEA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Glegoo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1F52AD-79A8-4B15-85A3-CA9BFE37D14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Glegoo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19FC5-B6EC-4FDC-80C1-DC1E8ED5923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7062E09-A0DC-4A71-9BDF-CBA1166663F6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Glegoo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283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42DE7A-B0E0-4CC1-A998-D0BEFFFAD1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2DCD64-CAB7-48DB-88AB-9CBD9F3D940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BBA02EB0-44D9-43E4-9779-AE0E353C90A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Roboto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3EC34-AED8-49B5-80C7-F29D28A11F0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Roboto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7A6940-319B-42D3-A0BA-C851C07C4F2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Roboto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A4ACC4-5CE2-48A4-AA71-ECE34DE978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Roboto" pitchFamily="2"/>
              </a:defRPr>
            </a:lvl1pPr>
          </a:lstStyle>
          <a:p>
            <a:pPr lvl="0"/>
            <a:fld id="{F6305953-EFE9-4F12-80C2-EED718B06D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31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7FC3D7-1F92-428A-A231-CD9A6089232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E7676B-0177-42F7-8CFD-B09A07ADC226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74BB0D-58BE-47F0-B861-61F8B28648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3163888" y="812800"/>
            <a:ext cx="13887451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D2D859-512E-4B55-912E-A7B5A0A19C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4906C-B84E-4608-BA24-6AB23822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0213" y="1122363"/>
            <a:ext cx="1781968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CA5673-5E0B-4A7F-B19C-2B421892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0213" y="3602038"/>
            <a:ext cx="178196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CF231-FD84-4BB4-8ED8-F38DCE20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CEA63E-998D-491C-B46E-216F97E7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D25FF-AAAC-4082-82C5-BAB22DC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E43AB0-0AC9-452C-9B43-26A266C79F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01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17580-4742-482F-84CB-67C48C2F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971013-FE12-4B6A-B372-118EAFC3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B8461F-0D80-4DAD-BD04-BDC62D91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CD4CF-0E4E-4E13-ABB0-E688ED85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CF067-8971-4D61-91DF-889AB169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5D48DA-CF2C-44C4-885F-9B16FE2133D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4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78DC99-9327-4DE7-AC86-49FF58C50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3775" y="546100"/>
            <a:ext cx="2671763" cy="106156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CA4E08-39BD-42CB-A3FF-41606F50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3725" y="546100"/>
            <a:ext cx="7867650" cy="10615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64123-077F-4B6E-A841-2DD7A9E4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68BAE9-DCD6-4864-A6CF-FB416232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4A203C-1E82-4F3E-AAB9-B7FB0E3E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B9E848-02BE-4327-863F-CC29A45BD7A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00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F9776-CE71-44EC-8FED-315B6A8F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DFB68-39BD-4586-B1F1-5225071E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C792E-7613-490E-9EEE-E25479F1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7B37D-EDEB-440F-B590-1EB49BED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591D5-ED34-425C-83DF-4396B1CE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565FA7-9EE5-4129-8587-FCD3958056A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AD4C2-4CF9-4D4D-84DD-EB8D73E1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838" y="1709738"/>
            <a:ext cx="2049303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00F6F9-074E-4045-862A-281B4595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838" y="4589463"/>
            <a:ext cx="204930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DF5530-CEFA-4E9C-B7D9-F3385F25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B9E60-82FA-483C-9ACB-03144410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2F6DE-445B-4A72-B68D-88D0665A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B80611-ECD9-4829-A41F-192FC373E77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47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F1DB2-D59E-491B-AE4C-622E8B77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EE489-744D-425F-96F7-1D5B679F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725" y="3206750"/>
            <a:ext cx="5268913" cy="7954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F2AB24-126F-4CC2-801E-39DAF660C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5038" y="3206750"/>
            <a:ext cx="5270500" cy="7954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EAA76A-25EC-451D-9428-03D9B5F1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859AB8-0EEB-4579-880D-48199705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3AA72A-C0EB-450F-8A80-D2FFC6E8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16E9B8-B828-4136-A2FE-5CB9528385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57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A726F-6ED3-4383-B84A-A61D94E0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3" y="365125"/>
            <a:ext cx="20493037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9A7B90-DEEA-4DF9-BC50-08FE380D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6713" y="1681163"/>
            <a:ext cx="100520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FF2486-1188-4A79-984D-AC779E5ED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6713" y="2505075"/>
            <a:ext cx="1005205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A26BB4-CE59-4029-8F08-96AD9F6BA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028488" y="1681163"/>
            <a:ext cx="101012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51324A-C97D-4187-9FBD-FDBF5F422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28488" y="2505075"/>
            <a:ext cx="1010126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3E6965-2AFB-4F45-B7B9-1F5CBF61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74DAD0-6365-4633-BE09-1B4303F6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D6D417-CA87-4AFD-B0EC-CBA8ED7D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6992DC-6294-477F-89C5-089C89866F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1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3A142-2D5B-454B-8AB0-00ACCF02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30083C-99EE-410C-95AB-564771EA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E539A8-4A8F-4E65-A1A1-B79CC1CD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8C219F-F346-49C9-88E8-1D6FF98A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2BF8A7-444E-4B1F-BA3C-3739D157030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ADB629-0DBE-4C45-A505-78DA7AE0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2590F6-A1F1-49A9-8BF7-8D4CB68E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447FC3-13A3-49EA-A7ED-9BC7999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39047E-D8F8-4CC6-81CD-AC819981D7D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4044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FFD2E-85C9-493C-BA53-9A93EB7F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3" y="457200"/>
            <a:ext cx="76628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8FE6E-34B0-457A-83A9-A89DFC21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1263" y="987425"/>
            <a:ext cx="120284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4C7F6-D1EE-4D3F-AB69-BE666892C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6713" y="2057400"/>
            <a:ext cx="76628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FBA6C8-4991-4EF4-A367-B3C016D3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CC70D2-C1A7-40A3-9729-E248CD05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E81B26-1D75-4C97-AF32-7CA2E76E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488EFD-4B54-44C5-9263-25C53258B7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3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ABD99-AD3C-44BC-BF4B-0ADAF20A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3" y="457200"/>
            <a:ext cx="76628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66451D-F88A-46EE-B0DD-10D362B51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101263" y="987425"/>
            <a:ext cx="120284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5896EA-A45E-45A5-ADE0-3F5B4F22A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6713" y="2057400"/>
            <a:ext cx="76628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FEF944-18EB-4BAD-8165-BA68455B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AEE9C0-53CF-4999-A490-77AED8B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4284C6-FE28-4C6B-A3D4-C1FEF99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784FF1-A5B6-4C0D-96D4-D2430CFF6C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76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A4BC85-5997-4E6B-96E3-E82D86595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000" y="545760"/>
            <a:ext cx="10691640" cy="22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47AC8D-97C9-4866-824E-7B5504F4E0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4000" y="3207240"/>
            <a:ext cx="10691640" cy="7954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DCC0B-1772-4167-88AA-49C1F0BB966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94000" y="12493800"/>
            <a:ext cx="2767680" cy="944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Roboto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C10167-E7E4-4E49-8175-45493BA96B7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62600" y="12493800"/>
            <a:ext cx="3765600" cy="944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Roboto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C0E96-FF74-4D4D-A415-57AB154B546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17600" y="12493800"/>
            <a:ext cx="2767680" cy="944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Roboto" pitchFamily="2"/>
              </a:defRPr>
            </a:lvl1pPr>
          </a:lstStyle>
          <a:p>
            <a:pPr lvl="0"/>
            <a:fld id="{317625F3-7371-4F5C-9117-EEB7A648D693}" type="slidenum">
              <a:t>‹N°›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248127A-12EC-493A-AF64-114F3BEBA709}"/>
              </a:ext>
            </a:extLst>
          </p:cNvPr>
          <p:cNvGrpSpPr/>
          <p:nvPr/>
        </p:nvGrpSpPr>
        <p:grpSpPr>
          <a:xfrm>
            <a:off x="13680000" y="583200"/>
            <a:ext cx="8062920" cy="5691960"/>
            <a:chOff x="13680000" y="583200"/>
            <a:chExt cx="8062920" cy="5691960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1CDED067-F36C-4913-97BD-36634537B2C5}"/>
                </a:ext>
              </a:extLst>
            </p:cNvPr>
            <p:cNvSpPr/>
            <p:nvPr/>
          </p:nvSpPr>
          <p:spPr>
            <a:xfrm>
              <a:off x="13680000" y="583200"/>
              <a:ext cx="8062920" cy="5691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0">
              <a:noAutofit/>
            </a:bodyPr>
            <a:lstStyle/>
            <a:p>
              <a:pPr lvl="0" hangingPunct="0">
                <a:buNone/>
                <a:tabLst/>
              </a:pPr>
              <a:endParaRPr lang="fr-FR" sz="2400" kern="1200">
                <a:latin typeface="Liberation Serif" pitchFamily="18"/>
                <a:ea typeface="DejaVu Sans" pitchFamily="2"/>
                <a:cs typeface="Roboto" pitchFamily="2"/>
              </a:endParaRPr>
            </a:p>
          </p:txBody>
        </p:sp>
        <p:sp>
          <p:nvSpPr>
            <p:cNvPr id="9" name="Connecteur droit 8">
              <a:extLst>
                <a:ext uri="{FF2B5EF4-FFF2-40B4-BE49-F238E27FC236}">
                  <a16:creationId xmlns:a16="http://schemas.microsoft.com/office/drawing/2014/main" id="{03A75BBB-4FAD-4FFA-B00F-E0CAC001DE9D}"/>
                </a:ext>
              </a:extLst>
            </p:cNvPr>
            <p:cNvSpPr/>
            <p:nvPr/>
          </p:nvSpPr>
          <p:spPr>
            <a:xfrm>
              <a:off x="13680000" y="4195800"/>
              <a:ext cx="8062560" cy="0"/>
            </a:xfrm>
            <a:prstGeom prst="line">
              <a:avLst/>
            </a:prstGeom>
            <a:noFill/>
            <a:ln w="76320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lIns="38160" tIns="38160" rIns="38160" bIns="38160" anchor="ctr" anchorCtr="0"/>
            <a:lstStyle/>
            <a:p>
              <a:pPr lvl="0" hangingPunct="0">
                <a:buNone/>
                <a:tabLst/>
              </a:pPr>
              <a:endParaRPr lang="fr-FR" sz="2400" kern="1200">
                <a:latin typeface="Liberation Serif" pitchFamily="18"/>
                <a:ea typeface="DejaVu Sans" pitchFamily="2"/>
                <a:cs typeface="Roboto" pitchFamily="2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9C3CEF9C-97E8-453E-BC02-40A32F07C8D5}"/>
                </a:ext>
              </a:extLst>
            </p:cNvPr>
            <p:cNvSpPr/>
            <p:nvPr/>
          </p:nvSpPr>
          <p:spPr>
            <a:xfrm>
              <a:off x="17244720" y="935280"/>
              <a:ext cx="143640" cy="144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/>
            <a:p>
              <a:pPr lvl="0" hangingPunct="0">
                <a:buNone/>
                <a:tabLst/>
              </a:pPr>
              <a:endParaRPr lang="fr-FR" sz="2400" kern="1200">
                <a:latin typeface="Liberation Serif" pitchFamily="18"/>
                <a:ea typeface="DejaVu Sans" pitchFamily="2"/>
                <a:cs typeface="Roboto" pitchFamily="2"/>
              </a:endParaRPr>
            </a:p>
          </p:txBody>
        </p:sp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6A500BA7-5113-497F-AD14-631A057D7C97}"/>
              </a:ext>
            </a:extLst>
          </p:cNvPr>
          <p:cNvSpPr/>
          <p:nvPr/>
        </p:nvSpPr>
        <p:spPr>
          <a:xfrm>
            <a:off x="12527999" y="3167279"/>
            <a:ext cx="972000" cy="52307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2400" kern="1200">
              <a:latin typeface="Liberation Serif" pitchFamily="18"/>
              <a:ea typeface="DejaVu Sans" pitchFamily="2"/>
              <a:cs typeface="Roboto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1064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3416"/>
        </a:spcBef>
        <a:spcAft>
          <a:spcPts val="0"/>
        </a:spcAft>
        <a:tabLst/>
        <a:defRPr lang="fr-FR" sz="774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884055C-7200-443F-BA6D-B122BD67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Liberation Sans</vt:lpstr>
      <vt:lpstr>Liberation Serif</vt:lpstr>
      <vt:lpstr>Standard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</dc:creator>
  <cp:lastModifiedBy>-</cp:lastModifiedBy>
  <cp:revision>4</cp:revision>
  <dcterms:created xsi:type="dcterms:W3CDTF">2019-10-29T17:31:58Z</dcterms:created>
  <dcterms:modified xsi:type="dcterms:W3CDTF">2020-01-14T14:32:20Z</dcterms:modified>
</cp:coreProperties>
</file>