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0" r:id="rId3"/>
    <p:sldId id="262" r:id="rId4"/>
    <p:sldId id="263" r:id="rId5"/>
    <p:sldId id="261" r:id="rId6"/>
    <p:sldId id="267" r:id="rId7"/>
    <p:sldId id="264" r:id="rId8"/>
    <p:sldId id="265" r:id="rId9"/>
    <p:sldId id="266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E369ED-7387-4991-ACC3-462A09193407}" type="datetime1">
              <a:rPr lang="fr-FR" smtClean="0"/>
              <a:t>14/03/2022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FE2DEA-50D1-4FBC-833B-64DE3548015C}" type="datetime1">
              <a:rPr lang="fr-FR" smtClean="0"/>
              <a:t>14/03/2022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765520-6E07-4474-B65D-80EFEC7E1B73}" type="datetime1">
              <a:rPr lang="fr-FR" smtClean="0"/>
              <a:t>14/03/2022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A547DE-0BAD-4ACE-8E73-676DE4F43F23}" type="datetime1">
              <a:rPr lang="fr-FR" smtClean="0"/>
              <a:t>14/03/2022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643C94-4C15-4991-988E-CC4F6021FC7C}" type="datetime1">
              <a:rPr lang="fr-FR" smtClean="0"/>
              <a:t>14/03/2022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F2280F-B983-48D5-A990-D6F2506DE6D5}" type="datetime1">
              <a:rPr lang="fr-FR" smtClean="0"/>
              <a:t>14/03/2022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6529EE-CB6A-49B8-8C34-F107491C4B66}" type="datetime1">
              <a:rPr lang="fr-FR" smtClean="0"/>
              <a:t>14/03/2022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4D0FE2-C27F-4847-8837-780863AA8A72}" type="datetime1">
              <a:rPr lang="fr-FR" smtClean="0"/>
              <a:t>14/03/2022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C1E9D0-1A91-439A-8299-279A09FBF35E}" type="datetime1">
              <a:rPr lang="fr-FR" smtClean="0"/>
              <a:t>14/03/2022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2C11BE-43AE-4864-8C21-E0CB621AF2ED}" type="datetime1">
              <a:rPr lang="fr-FR" smtClean="0"/>
              <a:t>14/03/2022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C20FF-A183-44CD-820E-C528520B0905}" type="datetime1">
              <a:rPr lang="fr-FR" smtClean="0"/>
              <a:t>14/03/2022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094AD0-F424-4FFB-98B8-BDBD0ED0D09C}" type="datetime1">
              <a:rPr lang="fr-FR" smtClean="0"/>
              <a:t>14/03/2022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905468-72BC-4E6B-87DB-9FC7B6201883}" type="datetime1">
              <a:rPr lang="fr-FR" smtClean="0"/>
              <a:t>14/03/2022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fr" dirty="0"/>
              <a:t>Modifiez les styles du texte du masque</a:t>
            </a:r>
          </a:p>
          <a:p>
            <a:pPr lvl="1" rtl="0"/>
            <a:r>
              <a:rPr lang="fr" dirty="0"/>
              <a:t>Deuxième niveau</a:t>
            </a:r>
          </a:p>
          <a:p>
            <a:pPr lvl="2" rtl="0"/>
            <a:r>
              <a:rPr lang="fr" dirty="0"/>
              <a:t>Troisième niveau</a:t>
            </a:r>
          </a:p>
          <a:p>
            <a:pPr lvl="3" rtl="0"/>
            <a:r>
              <a:rPr lang="fr" dirty="0"/>
              <a:t>Quatrième niveau</a:t>
            </a:r>
          </a:p>
          <a:p>
            <a:pPr lvl="4" rtl="0"/>
            <a:r>
              <a:rPr lang="fr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fr" dirty="0"/>
              <a:t>Modifiez les styles du texte du masque</a:t>
            </a:r>
          </a:p>
          <a:p>
            <a:pPr lvl="1" rtl="0"/>
            <a:r>
              <a:rPr lang="fr" dirty="0"/>
              <a:t>Deuxième niveau</a:t>
            </a:r>
          </a:p>
          <a:p>
            <a:pPr lvl="2" rtl="0"/>
            <a:r>
              <a:rPr lang="fr" dirty="0"/>
              <a:t>Troisième niveau</a:t>
            </a:r>
          </a:p>
          <a:p>
            <a:pPr lvl="3" rtl="0"/>
            <a:r>
              <a:rPr lang="fr" dirty="0"/>
              <a:t>Quatrième niveau</a:t>
            </a:r>
          </a:p>
          <a:p>
            <a:pPr lvl="4" rtl="0"/>
            <a:r>
              <a:rPr lang="fr" dirty="0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EA7AC6-29D6-4E4A-9E2D-506FA450F669}" type="datetime1">
              <a:rPr lang="fr-FR" smtClean="0"/>
              <a:t>14/03/2022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0C01C1-A8A9-41B1-8349-D57B9704EBF0}" type="datetime1">
              <a:rPr lang="fr-FR" smtClean="0"/>
              <a:t>14/03/2022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C28B88-1705-406F-816B-66525F70D2FF}" type="datetime1">
              <a:rPr lang="fr-FR" smtClean="0"/>
              <a:t>14/03/2022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BB18EB-0F08-4D52-B1C1-2BBAC704D682}" type="datetime1">
              <a:rPr lang="fr-FR" smtClean="0"/>
              <a:t>14/03/2022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C856E-E415-49E3-A77A-7948CF583C6E}" type="datetime1">
              <a:rPr lang="fr-FR" smtClean="0"/>
              <a:t>14/03/2022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D2BD9D-9B72-48E5-8E98-62EA1FDA6E9A}" type="datetime1">
              <a:rPr lang="fr-FR" smtClean="0"/>
              <a:t>14/03/2022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A7EF5840-517F-44F4-876E-57CDFE3D6418}" type="datetime1">
              <a:rPr lang="fr-FR" smtClean="0"/>
              <a:t>14/03/2022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tura-sciences.com/tech/personnalites/facebook-mark-zuckerberg-1684/" TargetMode="External"/><Relationship Id="rId2" Type="http://schemas.openxmlformats.org/officeDocument/2006/relationships/hyperlink" Target="https://www.linternaute.fr/actualite/biographie/1776230-mark-zuckerberg-biographie-courte-dates-citation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041BF47-4B19-4286-A9BD-1582F2F1CD24}"/>
              </a:ext>
            </a:extLst>
          </p:cNvPr>
          <p:cNvCxnSpPr>
            <a:cxnSpLocks/>
          </p:cNvCxnSpPr>
          <p:nvPr/>
        </p:nvCxnSpPr>
        <p:spPr>
          <a:xfrm flipH="1">
            <a:off x="5648991" y="4043364"/>
            <a:ext cx="1466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8E8B4B-C93A-409F-BCCF-6509D589ADE6}"/>
              </a:ext>
            </a:extLst>
          </p:cNvPr>
          <p:cNvCxnSpPr>
            <a:cxnSpLocks/>
          </p:cNvCxnSpPr>
          <p:nvPr/>
        </p:nvCxnSpPr>
        <p:spPr>
          <a:xfrm flipH="1">
            <a:off x="1447801" y="3733801"/>
            <a:ext cx="41202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320" y="3319135"/>
            <a:ext cx="5639784" cy="513867"/>
          </a:xfrm>
        </p:spPr>
        <p:txBody>
          <a:bodyPr rtlCol="0">
            <a:normAutofit fontScale="92500"/>
          </a:bodyPr>
          <a:lstStyle/>
          <a:p>
            <a:pPr rtl="0"/>
            <a:r>
              <a:rPr lang="fr" sz="2800" dirty="0"/>
              <a:t>Founder &amp; General director of </a:t>
            </a:r>
            <a:r>
              <a:rPr lang="fr" sz="2800" b="1" dirty="0"/>
              <a:t>Facebook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64B7148-ECFA-4AAD-B961-737EE36BC0D6}"/>
              </a:ext>
            </a:extLst>
          </p:cNvPr>
          <p:cNvSpPr/>
          <p:nvPr/>
        </p:nvSpPr>
        <p:spPr>
          <a:xfrm>
            <a:off x="7049730" y="3248803"/>
            <a:ext cx="2360258" cy="2360258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543174"/>
            <a:ext cx="9440034" cy="1119189"/>
          </a:xfrm>
        </p:spPr>
        <p:txBody>
          <a:bodyPr rtlCol="0">
            <a:normAutofit/>
          </a:bodyPr>
          <a:lstStyle/>
          <a:p>
            <a:pPr rtl="0"/>
            <a:r>
              <a:rPr lang="fr-FR" sz="7200" b="1" dirty="0"/>
              <a:t>Mark ZUCKERBERG</a:t>
            </a:r>
            <a:endParaRPr lang="fr" sz="72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D1E9D3-F26E-4E6D-B8C7-702DBD6405B0}"/>
              </a:ext>
            </a:extLst>
          </p:cNvPr>
          <p:cNvSpPr txBox="1"/>
          <p:nvPr/>
        </p:nvSpPr>
        <p:spPr>
          <a:xfrm>
            <a:off x="0" y="6596390"/>
            <a:ext cx="3032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MILLAN Romain – B.U.T. Informatique 1</a:t>
            </a:r>
            <a:r>
              <a:rPr lang="fr-FR" sz="1100" i="1" baseline="30000" dirty="0"/>
              <a:t>er</a:t>
            </a:r>
            <a:r>
              <a:rPr lang="fr-FR" sz="1100" i="1" dirty="0"/>
              <a:t> Année/S6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3888067-367A-4F44-8B51-C3597D5C12A4}"/>
              </a:ext>
            </a:extLst>
          </p:cNvPr>
          <p:cNvCxnSpPr>
            <a:cxnSpLocks/>
          </p:cNvCxnSpPr>
          <p:nvPr/>
        </p:nvCxnSpPr>
        <p:spPr>
          <a:xfrm flipV="1">
            <a:off x="5648991" y="3505200"/>
            <a:ext cx="1266159" cy="2143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D13E030-E1A4-4EA6-86EA-6D5770B76CBD}"/>
              </a:ext>
            </a:extLst>
          </p:cNvPr>
          <p:cNvSpPr txBox="1"/>
          <p:nvPr/>
        </p:nvSpPr>
        <p:spPr>
          <a:xfrm>
            <a:off x="5568028" y="3639976"/>
            <a:ext cx="8723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 b="1" dirty="0"/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personne, homme, extérieur, sport athlétique&#10;&#10;Description générée automatiquement">
            <a:extLst>
              <a:ext uri="{FF2B5EF4-FFF2-40B4-BE49-F238E27FC236}">
                <a16:creationId xmlns:a16="http://schemas.microsoft.com/office/drawing/2014/main" id="{1FDCBEC9-44F2-4EB7-9584-C0BA799D86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0" r="23829" b="-1"/>
          <a:stretch/>
        </p:blipFill>
        <p:spPr>
          <a:xfrm>
            <a:off x="7442551" y="763702"/>
            <a:ext cx="3275751" cy="4912822"/>
          </a:xfrm>
          <a:prstGeom prst="rect">
            <a:avLst/>
          </a:prstGeom>
          <a:noFill/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1B34461-C5A4-4B93-BD33-15E157C73CB7}"/>
              </a:ext>
            </a:extLst>
          </p:cNvPr>
          <p:cNvCxnSpPr>
            <a:cxnSpLocks/>
          </p:cNvCxnSpPr>
          <p:nvPr/>
        </p:nvCxnSpPr>
        <p:spPr>
          <a:xfrm flipH="1">
            <a:off x="-8013" y="696647"/>
            <a:ext cx="19955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itre 2">
            <a:extLst>
              <a:ext uri="{FF2B5EF4-FFF2-40B4-BE49-F238E27FC236}">
                <a16:creationId xmlns:a16="http://schemas.microsoft.com/office/drawing/2014/main" id="{FEA2A502-BF44-4BF2-9166-90882D90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617" y="176624"/>
            <a:ext cx="2333453" cy="641163"/>
          </a:xfrm>
        </p:spPr>
        <p:txBody>
          <a:bodyPr>
            <a:normAutofit/>
          </a:bodyPr>
          <a:lstStyle/>
          <a:p>
            <a:r>
              <a:rPr lang="en-US" b="1" dirty="0"/>
              <a:t>Her History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9482AF-6583-4E13-BFB3-66ABB9EBDC6F}"/>
              </a:ext>
            </a:extLst>
          </p:cNvPr>
          <p:cNvSpPr txBox="1"/>
          <p:nvPr/>
        </p:nvSpPr>
        <p:spPr>
          <a:xfrm>
            <a:off x="368300" y="1381557"/>
            <a:ext cx="6572250" cy="25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Born on May 14, 1984 at White Plains (</a:t>
            </a:r>
            <a:r>
              <a:rPr lang="fr-FR" i="1" dirty="0"/>
              <a:t>New York</a:t>
            </a:r>
            <a:r>
              <a:rPr lang="fr-FR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He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 blind.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At 12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old</a:t>
            </a:r>
            <a:r>
              <a:rPr lang="fr-FR" dirty="0"/>
              <a:t>,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started</a:t>
            </a:r>
            <a:r>
              <a:rPr lang="fr-FR" dirty="0"/>
              <a:t> to 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The first program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 err="1"/>
              <a:t>ZuckNet</a:t>
            </a:r>
            <a:r>
              <a:rPr lang="fr-F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Studied at </a:t>
            </a:r>
            <a:r>
              <a:rPr lang="en-US" dirty="0" err="1"/>
              <a:t>Havard</a:t>
            </a:r>
            <a:r>
              <a:rPr lang="en-US" dirty="0"/>
              <a:t> but dropped out.</a:t>
            </a: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958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4C2EC5C-61DB-4D9D-B1A6-9A8624E7FCA9}"/>
              </a:ext>
            </a:extLst>
          </p:cNvPr>
          <p:cNvCxnSpPr>
            <a:cxnSpLocks/>
          </p:cNvCxnSpPr>
          <p:nvPr/>
        </p:nvCxnSpPr>
        <p:spPr>
          <a:xfrm>
            <a:off x="730250" y="5365924"/>
            <a:ext cx="3162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itre 2">
            <a:extLst>
              <a:ext uri="{FF2B5EF4-FFF2-40B4-BE49-F238E27FC236}">
                <a16:creationId xmlns:a16="http://schemas.microsoft.com/office/drawing/2014/main" id="{618E1FB7-E020-463D-BACE-53174621D605}"/>
              </a:ext>
            </a:extLst>
          </p:cNvPr>
          <p:cNvSpPr txBox="1">
            <a:spLocks/>
          </p:cNvSpPr>
          <p:nvPr/>
        </p:nvSpPr>
        <p:spPr>
          <a:xfrm>
            <a:off x="-152228" y="122536"/>
            <a:ext cx="1691075" cy="6849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Facebook &amp; </a:t>
            </a:r>
            <a:r>
              <a:rPr lang="en-US" b="1" dirty="0"/>
              <a:t>Meta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D9904F-C192-4D47-AB22-DC90ABC9059F}"/>
              </a:ext>
            </a:extLst>
          </p:cNvPr>
          <p:cNvCxnSpPr>
            <a:cxnSpLocks/>
          </p:cNvCxnSpPr>
          <p:nvPr/>
        </p:nvCxnSpPr>
        <p:spPr>
          <a:xfrm flipH="1">
            <a:off x="-8013" y="696647"/>
            <a:ext cx="148171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BB762604-79EC-4132-83E6-A4CD5E04D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09" y="3429000"/>
            <a:ext cx="3228207" cy="1936924"/>
          </a:xfr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F80FA28-AFE9-483D-9B23-66945E3970FB}"/>
              </a:ext>
            </a:extLst>
          </p:cNvPr>
          <p:cNvCxnSpPr>
            <a:cxnSpLocks/>
          </p:cNvCxnSpPr>
          <p:nvPr/>
        </p:nvCxnSpPr>
        <p:spPr>
          <a:xfrm>
            <a:off x="1163363" y="2442333"/>
            <a:ext cx="187589" cy="937997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0AEC647A-9418-4CE8-9D73-EFC86AAE09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1" r="10135" b="22782"/>
          <a:stretch/>
        </p:blipFill>
        <p:spPr>
          <a:xfrm>
            <a:off x="273638" y="1182351"/>
            <a:ext cx="1779451" cy="1378886"/>
          </a:xfrm>
          <a:prstGeom prst="roundRect">
            <a:avLst>
              <a:gd name="adj" fmla="val 1957"/>
            </a:avLst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AE1EC165-3208-47B9-A6C0-EBF5DB11EBA0}"/>
              </a:ext>
            </a:extLst>
          </p:cNvPr>
          <p:cNvSpPr txBox="1"/>
          <p:nvPr/>
        </p:nvSpPr>
        <p:spPr>
          <a:xfrm>
            <a:off x="4619965" y="1521549"/>
            <a:ext cx="6572250" cy="33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Creators</a:t>
            </a:r>
            <a:r>
              <a:rPr lang="fr-FR" dirty="0"/>
              <a:t> of Facebook: </a:t>
            </a:r>
            <a:r>
              <a:rPr lang="fr-FR" b="1" dirty="0"/>
              <a:t>Mark ZUCKERBERG,</a:t>
            </a:r>
            <a:r>
              <a:rPr lang="fr-FR" dirty="0"/>
              <a:t> Eduardo SAVERIN, Dustin MOSKOVITEZ and Chris HUGHES.</a:t>
            </a:r>
            <a:endParaRPr lang="fr-F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Started</a:t>
            </a:r>
            <a:r>
              <a:rPr lang="fr-FR" dirty="0"/>
              <a:t> the first version the </a:t>
            </a:r>
            <a:r>
              <a:rPr lang="fr-FR" dirty="0" err="1"/>
              <a:t>February</a:t>
            </a:r>
            <a:r>
              <a:rPr lang="fr-FR" dirty="0"/>
              <a:t> 4, 2004.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End of 2005, 6 Millions of profils are </a:t>
            </a:r>
            <a:r>
              <a:rPr lang="fr-FR" dirty="0" err="1"/>
              <a:t>created</a:t>
            </a:r>
            <a:r>
              <a:rPr lang="fr-FR" dirty="0"/>
              <a:t> and </a:t>
            </a:r>
            <a:r>
              <a:rPr lang="fr-FR" dirty="0" err="1"/>
              <a:t>surpassed</a:t>
            </a:r>
            <a:r>
              <a:rPr lang="fr-FR" dirty="0"/>
              <a:t> </a:t>
            </a:r>
            <a:r>
              <a:rPr lang="fr-FR" dirty="0" err="1"/>
              <a:t>MySpace</a:t>
            </a:r>
            <a:r>
              <a:rPr lang="fr-F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He </a:t>
            </a:r>
            <a:r>
              <a:rPr lang="fr-FR" dirty="0" err="1"/>
              <a:t>bought</a:t>
            </a:r>
            <a:r>
              <a:rPr lang="fr-FR" dirty="0"/>
              <a:t> Instagram, </a:t>
            </a:r>
            <a:r>
              <a:rPr lang="fr-FR" dirty="0" err="1"/>
              <a:t>What’s</a:t>
            </a:r>
            <a:r>
              <a:rPr lang="fr-FR" dirty="0"/>
              <a:t> App &amp; </a:t>
            </a:r>
            <a:r>
              <a:rPr lang="fr-FR" dirty="0" err="1"/>
              <a:t>create</a:t>
            </a:r>
            <a:r>
              <a:rPr lang="fr-FR" dirty="0"/>
              <a:t> Messenger </a:t>
            </a:r>
            <a:r>
              <a:rPr lang="fr-FR" dirty="0" err="1"/>
              <a:t>with</a:t>
            </a:r>
            <a:r>
              <a:rPr lang="fr-FR" dirty="0"/>
              <a:t> The Facebook </a:t>
            </a:r>
            <a:r>
              <a:rPr lang="fr-FR" dirty="0" err="1"/>
              <a:t>company</a:t>
            </a:r>
            <a:r>
              <a:rPr lang="fr-F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Creation</a:t>
            </a:r>
            <a:r>
              <a:rPr lang="fr-FR" dirty="0"/>
              <a:t> of Meta to replace the Facebook </a:t>
            </a:r>
            <a:r>
              <a:rPr lang="fr-FR" dirty="0" err="1"/>
              <a:t>company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410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5ADF437-007F-40BE-BADC-D685F7150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9D6DEBEF-C9DD-4A14-991D-6EBEA17F0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you have question … </a:t>
            </a:r>
            <a:r>
              <a:rPr lang="en-US" dirty="0" err="1"/>
              <a:t>I’am</a:t>
            </a:r>
            <a:r>
              <a:rPr lang="en-US" dirty="0"/>
              <a:t> here !</a:t>
            </a:r>
          </a:p>
        </p:txBody>
      </p:sp>
    </p:spTree>
    <p:extLst>
      <p:ext uri="{BB962C8B-B14F-4D97-AF65-F5344CB8AC3E}">
        <p14:creationId xmlns:p14="http://schemas.microsoft.com/office/powerpoint/2010/main" val="337025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69AD87B-91B4-40AC-B8E7-AB8889313368}"/>
              </a:ext>
            </a:extLst>
          </p:cNvPr>
          <p:cNvCxnSpPr>
            <a:cxnSpLocks/>
          </p:cNvCxnSpPr>
          <p:nvPr/>
        </p:nvCxnSpPr>
        <p:spPr>
          <a:xfrm flipH="1">
            <a:off x="9098280" y="762635"/>
            <a:ext cx="30937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itre 2">
            <a:extLst>
              <a:ext uri="{FF2B5EF4-FFF2-40B4-BE49-F238E27FC236}">
                <a16:creationId xmlns:a16="http://schemas.microsoft.com/office/drawing/2014/main" id="{27D3A3D3-E048-42C9-9500-8AFCCF73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5164" y="144780"/>
            <a:ext cx="2984616" cy="8229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Bibliography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3A7084-1C18-4353-9959-346D2913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04" y="1380491"/>
            <a:ext cx="11374871" cy="371474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fr-FR" sz="2400" i="1" dirty="0"/>
              <a:t>L’internaute: </a:t>
            </a:r>
            <a:r>
              <a:rPr lang="fr-FR" sz="24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https://www.linternaute.fr/actualite/biographie/1776230-mark-zuckerberg-biographie-courte-dates-citations/</a:t>
            </a:r>
            <a:endParaRPr lang="fr-FR" sz="2400" i="1" dirty="0"/>
          </a:p>
          <a:p>
            <a:pPr>
              <a:lnSpc>
                <a:spcPct val="107000"/>
              </a:lnSpc>
            </a:pPr>
            <a:r>
              <a:rPr lang="fr-FR" sz="24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Futura Sciences: </a:t>
            </a:r>
            <a:r>
              <a:rPr lang="fr-FR" sz="2400" dirty="0">
                <a:hlinkClick r:id="rId3"/>
              </a:rPr>
              <a:t>https://www.futura-sciences.com/tech/personnalites/facebook-mark-zuckerberg-1684/</a:t>
            </a:r>
            <a:endParaRPr lang="fr-FR" sz="2400" dirty="0"/>
          </a:p>
          <a:p>
            <a:pPr>
              <a:lnSpc>
                <a:spcPct val="107000"/>
              </a:lnSpc>
            </a:pPr>
            <a:r>
              <a:rPr lang="fr-FR" sz="2400" i="1" dirty="0"/>
              <a:t>Wikipédia has been use.</a:t>
            </a:r>
            <a:endParaRPr lang="fr-FR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1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5ADF437-007F-40BE-BADC-D685F7150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835" y="2654709"/>
            <a:ext cx="2242326" cy="1132411"/>
          </a:xfrm>
        </p:spPr>
        <p:txBody>
          <a:bodyPr>
            <a:normAutofit/>
          </a:bodyPr>
          <a:lstStyle/>
          <a:p>
            <a:r>
              <a:rPr lang="fr-FR" sz="7200" dirty="0"/>
              <a:t>Quizz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C9F0F39-B2AE-40B6-8B03-0229FE245D5C}"/>
              </a:ext>
            </a:extLst>
          </p:cNvPr>
          <p:cNvCxnSpPr/>
          <p:nvPr/>
        </p:nvCxnSpPr>
        <p:spPr>
          <a:xfrm>
            <a:off x="4273098" y="3787120"/>
            <a:ext cx="36458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52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C2BAD56-055F-4113-BFB4-3BE7F85C9CE0}"/>
              </a:ext>
            </a:extLst>
          </p:cNvPr>
          <p:cNvCxnSpPr>
            <a:cxnSpLocks/>
          </p:cNvCxnSpPr>
          <p:nvPr/>
        </p:nvCxnSpPr>
        <p:spPr>
          <a:xfrm flipH="1">
            <a:off x="0" y="714345"/>
            <a:ext cx="148171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61A7E1E-BACA-4A0E-BE53-3CB53227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988" y="232041"/>
            <a:ext cx="1605230" cy="587969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Quizz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B898C1-3782-45DF-8DBA-01CF85EED5A2}"/>
              </a:ext>
            </a:extLst>
          </p:cNvPr>
          <p:cNvSpPr txBox="1"/>
          <p:nvPr/>
        </p:nvSpPr>
        <p:spPr>
          <a:xfrm>
            <a:off x="633198" y="1333189"/>
            <a:ext cx="109256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Why Mark ZUCKERBERG chose the blue color for his company Facebook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005D0A-529E-4190-B701-206CA0B3101E}"/>
              </a:ext>
            </a:extLst>
          </p:cNvPr>
          <p:cNvSpPr/>
          <p:nvPr/>
        </p:nvSpPr>
        <p:spPr>
          <a:xfrm>
            <a:off x="1029438" y="2550256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90DDF78-3C35-405D-B6F9-11719B174DF9}"/>
              </a:ext>
            </a:extLst>
          </p:cNvPr>
          <p:cNvSpPr txBox="1"/>
          <p:nvPr/>
        </p:nvSpPr>
        <p:spPr>
          <a:xfrm>
            <a:off x="1235915" y="2419178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Because he is color blind.</a:t>
            </a:r>
            <a:endParaRPr lang="fr-FR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6DA6A3-3390-4637-A818-01EECA11AB5A}"/>
              </a:ext>
            </a:extLst>
          </p:cNvPr>
          <p:cNvSpPr/>
          <p:nvPr/>
        </p:nvSpPr>
        <p:spPr>
          <a:xfrm>
            <a:off x="1029438" y="3210001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84E9D2-FE68-4267-8F96-B62B77462ABD}"/>
              </a:ext>
            </a:extLst>
          </p:cNvPr>
          <p:cNvSpPr txBox="1"/>
          <p:nvPr/>
        </p:nvSpPr>
        <p:spPr>
          <a:xfrm>
            <a:off x="1235915" y="3078923"/>
            <a:ext cx="375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blue is her favorite color.</a:t>
            </a:r>
            <a:endParaRPr lang="fr-FR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566FD-69CE-47CB-AB24-DBEA216C593F}"/>
              </a:ext>
            </a:extLst>
          </p:cNvPr>
          <p:cNvSpPr/>
          <p:nvPr/>
        </p:nvSpPr>
        <p:spPr>
          <a:xfrm>
            <a:off x="1029438" y="4000824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A8D03A-2809-47AC-B143-CEB2F95AA9DE}"/>
              </a:ext>
            </a:extLst>
          </p:cNvPr>
          <p:cNvSpPr txBox="1"/>
          <p:nvPr/>
        </p:nvSpPr>
        <p:spPr>
          <a:xfrm>
            <a:off x="1235915" y="3869746"/>
            <a:ext cx="3773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 chose the color randomly.</a:t>
            </a:r>
            <a:endParaRPr lang="fr-FR" sz="2400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5FE880B8-5B15-498C-AE72-B9A083F9D341}"/>
              </a:ext>
            </a:extLst>
          </p:cNvPr>
          <p:cNvSpPr txBox="1">
            <a:spLocks/>
          </p:cNvSpPr>
          <p:nvPr/>
        </p:nvSpPr>
        <p:spPr>
          <a:xfrm>
            <a:off x="194678" y="652622"/>
            <a:ext cx="1605230" cy="3601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b="1" dirty="0"/>
              <a:t>Question n°1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67C2D-B80A-4E14-90C3-DAA12A92D6D8}"/>
              </a:ext>
            </a:extLst>
          </p:cNvPr>
          <p:cNvSpPr/>
          <p:nvPr/>
        </p:nvSpPr>
        <p:spPr>
          <a:xfrm>
            <a:off x="1029438" y="2550256"/>
            <a:ext cx="206477" cy="2064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8654E96-1FD0-4A4F-A2E9-8D6C7BD5376C}"/>
              </a:ext>
            </a:extLst>
          </p:cNvPr>
          <p:cNvSpPr txBox="1"/>
          <p:nvPr/>
        </p:nvSpPr>
        <p:spPr>
          <a:xfrm>
            <a:off x="1235915" y="2419178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Because he is color blind.</a:t>
            </a:r>
            <a:endParaRPr lang="fr-FR" sz="24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C88775-38A5-477B-86F1-F01549C2001D}"/>
              </a:ext>
            </a:extLst>
          </p:cNvPr>
          <p:cNvSpPr/>
          <p:nvPr/>
        </p:nvSpPr>
        <p:spPr>
          <a:xfrm>
            <a:off x="1029438" y="3210001"/>
            <a:ext cx="206477" cy="206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B012754-F028-4553-B021-7662B2E119BC}"/>
              </a:ext>
            </a:extLst>
          </p:cNvPr>
          <p:cNvSpPr txBox="1"/>
          <p:nvPr/>
        </p:nvSpPr>
        <p:spPr>
          <a:xfrm>
            <a:off x="1235915" y="3078923"/>
            <a:ext cx="375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 blue is her favorite color.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10FEF6-7318-429E-8959-47EE37F1D7CB}"/>
              </a:ext>
            </a:extLst>
          </p:cNvPr>
          <p:cNvSpPr/>
          <p:nvPr/>
        </p:nvSpPr>
        <p:spPr>
          <a:xfrm>
            <a:off x="1029438" y="4000824"/>
            <a:ext cx="206477" cy="206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5F083C-79F4-46BB-9720-2754E5AECCC2}"/>
              </a:ext>
            </a:extLst>
          </p:cNvPr>
          <p:cNvSpPr txBox="1"/>
          <p:nvPr/>
        </p:nvSpPr>
        <p:spPr>
          <a:xfrm>
            <a:off x="1235915" y="3869746"/>
            <a:ext cx="3773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He chose the color randomly.</a:t>
            </a:r>
            <a:endParaRPr lang="fr-FR" sz="2400" dirty="0">
              <a:solidFill>
                <a:srgbClr val="C00000"/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DA01BB81-D941-4245-BC4B-E55D4B984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71" y="2454734"/>
            <a:ext cx="341842" cy="34184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DFA2B87-4056-408B-B7EC-41876CB65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" y="3209276"/>
            <a:ext cx="206477" cy="206477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44C8BFD2-BC40-4BD7-9EAB-B59B387D6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" y="4005206"/>
            <a:ext cx="206477" cy="2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0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C2BAD56-055F-4113-BFB4-3BE7F85C9CE0}"/>
              </a:ext>
            </a:extLst>
          </p:cNvPr>
          <p:cNvCxnSpPr>
            <a:cxnSpLocks/>
          </p:cNvCxnSpPr>
          <p:nvPr/>
        </p:nvCxnSpPr>
        <p:spPr>
          <a:xfrm flipH="1">
            <a:off x="0" y="714345"/>
            <a:ext cx="148171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61A7E1E-BACA-4A0E-BE53-3CB53227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988" y="232041"/>
            <a:ext cx="1605230" cy="587969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Quizz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B898C1-3782-45DF-8DBA-01CF85EED5A2}"/>
              </a:ext>
            </a:extLst>
          </p:cNvPr>
          <p:cNvSpPr txBox="1"/>
          <p:nvPr/>
        </p:nvSpPr>
        <p:spPr>
          <a:xfrm>
            <a:off x="633198" y="1333189"/>
            <a:ext cx="1092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When the first version of ‘The Facebook’ are been launched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005D0A-529E-4190-B701-206CA0B3101E}"/>
              </a:ext>
            </a:extLst>
          </p:cNvPr>
          <p:cNvSpPr/>
          <p:nvPr/>
        </p:nvSpPr>
        <p:spPr>
          <a:xfrm>
            <a:off x="1029438" y="2550256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90DDF78-3C35-405D-B6F9-11719B174DF9}"/>
              </a:ext>
            </a:extLst>
          </p:cNvPr>
          <p:cNvSpPr txBox="1"/>
          <p:nvPr/>
        </p:nvSpPr>
        <p:spPr>
          <a:xfrm>
            <a:off x="1235915" y="2419178"/>
            <a:ext cx="2484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February 15, 2005.</a:t>
            </a:r>
            <a:endParaRPr lang="fr-FR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6DA6A3-3390-4637-A818-01EECA11AB5A}"/>
              </a:ext>
            </a:extLst>
          </p:cNvPr>
          <p:cNvSpPr/>
          <p:nvPr/>
        </p:nvSpPr>
        <p:spPr>
          <a:xfrm>
            <a:off x="1029438" y="3210001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84E9D2-FE68-4267-8F96-B62B77462ABD}"/>
              </a:ext>
            </a:extLst>
          </p:cNvPr>
          <p:cNvSpPr txBox="1"/>
          <p:nvPr/>
        </p:nvSpPr>
        <p:spPr>
          <a:xfrm>
            <a:off x="1235915" y="3078923"/>
            <a:ext cx="188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May 31, 2004.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566FD-69CE-47CB-AB24-DBEA216C593F}"/>
              </a:ext>
            </a:extLst>
          </p:cNvPr>
          <p:cNvSpPr/>
          <p:nvPr/>
        </p:nvSpPr>
        <p:spPr>
          <a:xfrm>
            <a:off x="1029438" y="4000824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A8D03A-2809-47AC-B143-CEB2F95AA9DE}"/>
              </a:ext>
            </a:extLst>
          </p:cNvPr>
          <p:cNvSpPr txBox="1"/>
          <p:nvPr/>
        </p:nvSpPr>
        <p:spPr>
          <a:xfrm>
            <a:off x="1235915" y="3869746"/>
            <a:ext cx="2337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February</a:t>
            </a:r>
            <a:r>
              <a:rPr lang="fr-FR" sz="2400" dirty="0"/>
              <a:t> 4, 2004</a:t>
            </a:r>
            <a:r>
              <a:rPr lang="en-US" sz="2400" dirty="0"/>
              <a:t>.</a:t>
            </a:r>
            <a:endParaRPr lang="fr-FR" sz="2400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5FE880B8-5B15-498C-AE72-B9A083F9D341}"/>
              </a:ext>
            </a:extLst>
          </p:cNvPr>
          <p:cNvSpPr txBox="1">
            <a:spLocks/>
          </p:cNvSpPr>
          <p:nvPr/>
        </p:nvSpPr>
        <p:spPr>
          <a:xfrm>
            <a:off x="194678" y="652622"/>
            <a:ext cx="1605230" cy="3601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b="1" dirty="0"/>
              <a:t>Question n°2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67C2D-B80A-4E14-90C3-DAA12A92D6D8}"/>
              </a:ext>
            </a:extLst>
          </p:cNvPr>
          <p:cNvSpPr/>
          <p:nvPr/>
        </p:nvSpPr>
        <p:spPr>
          <a:xfrm>
            <a:off x="1029438" y="2550256"/>
            <a:ext cx="206477" cy="206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8654E96-1FD0-4A4F-A2E9-8D6C7BD5376C}"/>
              </a:ext>
            </a:extLst>
          </p:cNvPr>
          <p:cNvSpPr txBox="1"/>
          <p:nvPr/>
        </p:nvSpPr>
        <p:spPr>
          <a:xfrm>
            <a:off x="1235914" y="2419178"/>
            <a:ext cx="2484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February 15, 2005.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C88775-38A5-477B-86F1-F01549C2001D}"/>
              </a:ext>
            </a:extLst>
          </p:cNvPr>
          <p:cNvSpPr/>
          <p:nvPr/>
        </p:nvSpPr>
        <p:spPr>
          <a:xfrm>
            <a:off x="1029438" y="3210001"/>
            <a:ext cx="206477" cy="206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B012754-F028-4553-B021-7662B2E119BC}"/>
              </a:ext>
            </a:extLst>
          </p:cNvPr>
          <p:cNvSpPr txBox="1"/>
          <p:nvPr/>
        </p:nvSpPr>
        <p:spPr>
          <a:xfrm>
            <a:off x="1235915" y="3078923"/>
            <a:ext cx="1812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</a:rPr>
              <a:t>May 31, 2004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10FEF6-7318-429E-8959-47EE37F1D7CB}"/>
              </a:ext>
            </a:extLst>
          </p:cNvPr>
          <p:cNvSpPr/>
          <p:nvPr/>
        </p:nvSpPr>
        <p:spPr>
          <a:xfrm>
            <a:off x="1029438" y="4000824"/>
            <a:ext cx="206477" cy="2064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5F083C-79F4-46BB-9720-2754E5AECCC2}"/>
              </a:ext>
            </a:extLst>
          </p:cNvPr>
          <p:cNvSpPr txBox="1"/>
          <p:nvPr/>
        </p:nvSpPr>
        <p:spPr>
          <a:xfrm>
            <a:off x="1235301" y="3869745"/>
            <a:ext cx="2414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solidFill>
                  <a:srgbClr val="00B050"/>
                </a:solidFill>
              </a:rPr>
              <a:t>February</a:t>
            </a:r>
            <a:r>
              <a:rPr lang="fr-FR" sz="2400" dirty="0">
                <a:solidFill>
                  <a:srgbClr val="00B050"/>
                </a:solidFill>
              </a:rPr>
              <a:t> 4, 2004</a:t>
            </a:r>
            <a:r>
              <a:rPr lang="en-US" sz="2400" dirty="0">
                <a:solidFill>
                  <a:srgbClr val="00B050"/>
                </a:solidFill>
              </a:rPr>
              <a:t>.</a:t>
            </a:r>
            <a:endParaRPr lang="fr-FR" sz="2400" dirty="0">
              <a:solidFill>
                <a:srgbClr val="00B050"/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DA01BB81-D941-4245-BC4B-E55D4B984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37" y="3917688"/>
            <a:ext cx="341842" cy="34184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DFA2B87-4056-408B-B7EC-41876CB65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" y="2554404"/>
            <a:ext cx="206477" cy="206477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44C8BFD2-BC40-4BD7-9EAB-B59B387D6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" y="3206516"/>
            <a:ext cx="206477" cy="2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9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C2BAD56-055F-4113-BFB4-3BE7F85C9CE0}"/>
              </a:ext>
            </a:extLst>
          </p:cNvPr>
          <p:cNvCxnSpPr>
            <a:cxnSpLocks/>
          </p:cNvCxnSpPr>
          <p:nvPr/>
        </p:nvCxnSpPr>
        <p:spPr>
          <a:xfrm flipH="1">
            <a:off x="0" y="714345"/>
            <a:ext cx="148171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61A7E1E-BACA-4A0E-BE53-3CB53227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988" y="232041"/>
            <a:ext cx="1605230" cy="587969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Quizz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B898C1-3782-45DF-8DBA-01CF85EED5A2}"/>
              </a:ext>
            </a:extLst>
          </p:cNvPr>
          <p:cNvSpPr txBox="1"/>
          <p:nvPr/>
        </p:nvSpPr>
        <p:spPr>
          <a:xfrm>
            <a:off x="633198" y="1333189"/>
            <a:ext cx="1092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When Mark ZUCKERBER started to code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005D0A-529E-4190-B701-206CA0B3101E}"/>
              </a:ext>
            </a:extLst>
          </p:cNvPr>
          <p:cNvSpPr/>
          <p:nvPr/>
        </p:nvSpPr>
        <p:spPr>
          <a:xfrm>
            <a:off x="1029438" y="2550256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90DDF78-3C35-405D-B6F9-11719B174DF9}"/>
              </a:ext>
            </a:extLst>
          </p:cNvPr>
          <p:cNvSpPr txBox="1"/>
          <p:nvPr/>
        </p:nvSpPr>
        <p:spPr>
          <a:xfrm>
            <a:off x="1235915" y="2419178"/>
            <a:ext cx="2049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17 years old.</a:t>
            </a:r>
            <a:endParaRPr lang="fr-FR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6DA6A3-3390-4637-A818-01EECA11AB5A}"/>
              </a:ext>
            </a:extLst>
          </p:cNvPr>
          <p:cNvSpPr/>
          <p:nvPr/>
        </p:nvSpPr>
        <p:spPr>
          <a:xfrm>
            <a:off x="1029438" y="3210001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84E9D2-FE68-4267-8F96-B62B77462ABD}"/>
              </a:ext>
            </a:extLst>
          </p:cNvPr>
          <p:cNvSpPr txBox="1"/>
          <p:nvPr/>
        </p:nvSpPr>
        <p:spPr>
          <a:xfrm>
            <a:off x="1235915" y="3078923"/>
            <a:ext cx="2674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November 25, 2004.</a:t>
            </a:r>
            <a:endParaRPr lang="fr-FR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566FD-69CE-47CB-AB24-DBEA216C593F}"/>
              </a:ext>
            </a:extLst>
          </p:cNvPr>
          <p:cNvSpPr/>
          <p:nvPr/>
        </p:nvSpPr>
        <p:spPr>
          <a:xfrm>
            <a:off x="1029438" y="4000824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A8D03A-2809-47AC-B143-CEB2F95AA9DE}"/>
              </a:ext>
            </a:extLst>
          </p:cNvPr>
          <p:cNvSpPr txBox="1"/>
          <p:nvPr/>
        </p:nvSpPr>
        <p:spPr>
          <a:xfrm>
            <a:off x="1235915" y="3869746"/>
            <a:ext cx="2068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12 years old.</a:t>
            </a:r>
            <a:endParaRPr lang="fr-FR" sz="2400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5FE880B8-5B15-498C-AE72-B9A083F9D341}"/>
              </a:ext>
            </a:extLst>
          </p:cNvPr>
          <p:cNvSpPr txBox="1">
            <a:spLocks/>
          </p:cNvSpPr>
          <p:nvPr/>
        </p:nvSpPr>
        <p:spPr>
          <a:xfrm>
            <a:off x="194678" y="652622"/>
            <a:ext cx="1605230" cy="3601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b="1" dirty="0"/>
              <a:t>Question n°3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67C2D-B80A-4E14-90C3-DAA12A92D6D8}"/>
              </a:ext>
            </a:extLst>
          </p:cNvPr>
          <p:cNvSpPr/>
          <p:nvPr/>
        </p:nvSpPr>
        <p:spPr>
          <a:xfrm>
            <a:off x="1029438" y="2550256"/>
            <a:ext cx="206477" cy="206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8654E96-1FD0-4A4F-A2E9-8D6C7BD5376C}"/>
              </a:ext>
            </a:extLst>
          </p:cNvPr>
          <p:cNvSpPr txBox="1"/>
          <p:nvPr/>
        </p:nvSpPr>
        <p:spPr>
          <a:xfrm>
            <a:off x="1235915" y="2419178"/>
            <a:ext cx="2051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At 17 years old.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C88775-38A5-477B-86F1-F01549C2001D}"/>
              </a:ext>
            </a:extLst>
          </p:cNvPr>
          <p:cNvSpPr/>
          <p:nvPr/>
        </p:nvSpPr>
        <p:spPr>
          <a:xfrm>
            <a:off x="1029438" y="3210001"/>
            <a:ext cx="206477" cy="206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B012754-F028-4553-B021-7662B2E119BC}"/>
              </a:ext>
            </a:extLst>
          </p:cNvPr>
          <p:cNvSpPr txBox="1"/>
          <p:nvPr/>
        </p:nvSpPr>
        <p:spPr>
          <a:xfrm>
            <a:off x="1235915" y="3078923"/>
            <a:ext cx="2674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November</a:t>
            </a:r>
            <a:r>
              <a:rPr lang="fr-FR" sz="2400" dirty="0">
                <a:solidFill>
                  <a:srgbClr val="C00000"/>
                </a:solidFill>
              </a:rPr>
              <a:t> 25, 2004.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10FEF6-7318-429E-8959-47EE37F1D7CB}"/>
              </a:ext>
            </a:extLst>
          </p:cNvPr>
          <p:cNvSpPr/>
          <p:nvPr/>
        </p:nvSpPr>
        <p:spPr>
          <a:xfrm>
            <a:off x="1029438" y="4000824"/>
            <a:ext cx="206477" cy="2064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5F083C-79F4-46BB-9720-2754E5AECCC2}"/>
              </a:ext>
            </a:extLst>
          </p:cNvPr>
          <p:cNvSpPr txBox="1"/>
          <p:nvPr/>
        </p:nvSpPr>
        <p:spPr>
          <a:xfrm>
            <a:off x="1235915" y="3869746"/>
            <a:ext cx="2068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At 12 years old.</a:t>
            </a:r>
            <a:endParaRPr lang="fr-FR" sz="2400" dirty="0">
              <a:solidFill>
                <a:srgbClr val="00B050"/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DA01BB81-D941-4245-BC4B-E55D4B984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71" y="3917687"/>
            <a:ext cx="341842" cy="34184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DFA2B87-4056-408B-B7EC-41876CB65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" y="3209276"/>
            <a:ext cx="206477" cy="206477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44C8BFD2-BC40-4BD7-9EAB-B59B387D6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" y="2551674"/>
            <a:ext cx="206477" cy="2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6_TF12214701" id="{A4CB04E2-D25E-446E-9946-3788EEAFC8A2}" vid="{C717B0A5-1DBC-4918-B9D4-77A3C79A5DA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{5AD2B34D-CEE9-4508-A2A7-7649110B5C0E}tf12214701_win32</Template>
  <TotalTime>351</TotalTime>
  <Words>328</Words>
  <Application>Microsoft Office PowerPoint</Application>
  <PresentationFormat>Grand écran</PresentationFormat>
  <Paragraphs>50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Goudy Old Style</vt:lpstr>
      <vt:lpstr>Wingdings 2</vt:lpstr>
      <vt:lpstr>SlateVTI</vt:lpstr>
      <vt:lpstr>Mark ZUCKERBERG</vt:lpstr>
      <vt:lpstr>Her History</vt:lpstr>
      <vt:lpstr>Présentation PowerPoint</vt:lpstr>
      <vt:lpstr>Thank you for listening</vt:lpstr>
      <vt:lpstr>Bibliography</vt:lpstr>
      <vt:lpstr>Quizz</vt:lpstr>
      <vt:lpstr>Quizz</vt:lpstr>
      <vt:lpstr>Quizz</vt:lpstr>
      <vt:lpstr>Quizz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 ZUCKERBERG</dc:title>
  <dc:creator>MILLAN Romain</dc:creator>
  <cp:lastModifiedBy>Romain Millan</cp:lastModifiedBy>
  <cp:revision>10</cp:revision>
  <dcterms:created xsi:type="dcterms:W3CDTF">2022-03-12T06:38:17Z</dcterms:created>
  <dcterms:modified xsi:type="dcterms:W3CDTF">2022-03-14T17:10:17Z</dcterms:modified>
</cp:coreProperties>
</file>