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2" r:id="rId4"/>
    <p:sldId id="261" r:id="rId5"/>
    <p:sldId id="263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12/03/2022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12/03/2022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ternaute.fr/actualite/biographie/1776230-mark-zuckerberg-biographie-courte-dates-citations/" TargetMode="External"/><Relationship Id="rId2" Type="http://schemas.openxmlformats.org/officeDocument/2006/relationships/hyperlink" Target="https://en.wikipedia.org/wiki/Mark_Zuckerbe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tura-sciences.com/tech/personnalites/facebook-mark-zuckerberg-168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1BF47-4B19-4286-A9BD-1582F2F1CD24}"/>
              </a:ext>
            </a:extLst>
          </p:cNvPr>
          <p:cNvCxnSpPr>
            <a:cxnSpLocks/>
          </p:cNvCxnSpPr>
          <p:nvPr/>
        </p:nvCxnSpPr>
        <p:spPr>
          <a:xfrm flipH="1">
            <a:off x="5648991" y="4043364"/>
            <a:ext cx="146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8E8B4B-C93A-409F-BCCF-6509D589ADE6}"/>
              </a:ext>
            </a:extLst>
          </p:cNvPr>
          <p:cNvCxnSpPr>
            <a:cxnSpLocks/>
          </p:cNvCxnSpPr>
          <p:nvPr/>
        </p:nvCxnSpPr>
        <p:spPr>
          <a:xfrm flipH="1">
            <a:off x="1447801" y="3733801"/>
            <a:ext cx="4120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320" y="3319135"/>
            <a:ext cx="5639784" cy="513867"/>
          </a:xfrm>
        </p:spPr>
        <p:txBody>
          <a:bodyPr rtlCol="0">
            <a:normAutofit fontScale="92500"/>
          </a:bodyPr>
          <a:lstStyle/>
          <a:p>
            <a:pPr rtl="0"/>
            <a:r>
              <a:rPr lang="fr" sz="2800" dirty="0"/>
              <a:t>Founder &amp; General director of </a:t>
            </a:r>
            <a:r>
              <a:rPr lang="fr" sz="2800" b="1" dirty="0"/>
              <a:t>Facebook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64B7148-ECFA-4AAD-B961-737EE36BC0D6}"/>
              </a:ext>
            </a:extLst>
          </p:cNvPr>
          <p:cNvSpPr/>
          <p:nvPr/>
        </p:nvSpPr>
        <p:spPr>
          <a:xfrm>
            <a:off x="7049730" y="3248803"/>
            <a:ext cx="2360258" cy="236025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43174"/>
            <a:ext cx="9440034" cy="1119189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dirty="0"/>
              <a:t>Mark ZUCKERBERG</a:t>
            </a:r>
            <a:endParaRPr lang="fr" sz="7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1E9D3-F26E-4E6D-B8C7-702DBD6405B0}"/>
              </a:ext>
            </a:extLst>
          </p:cNvPr>
          <p:cNvSpPr txBox="1"/>
          <p:nvPr/>
        </p:nvSpPr>
        <p:spPr>
          <a:xfrm>
            <a:off x="0" y="6596390"/>
            <a:ext cx="3032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MILLAN Romain – B.U.T. Informatique 1</a:t>
            </a:r>
            <a:r>
              <a:rPr lang="fr-FR" sz="1100" i="1" baseline="30000" dirty="0"/>
              <a:t>er</a:t>
            </a:r>
            <a:r>
              <a:rPr lang="fr-FR" sz="1100" i="1" dirty="0"/>
              <a:t> Année/S6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888067-367A-4F44-8B51-C3597D5C12A4}"/>
              </a:ext>
            </a:extLst>
          </p:cNvPr>
          <p:cNvCxnSpPr>
            <a:cxnSpLocks/>
          </p:cNvCxnSpPr>
          <p:nvPr/>
        </p:nvCxnSpPr>
        <p:spPr>
          <a:xfrm flipV="1">
            <a:off x="5648991" y="3505200"/>
            <a:ext cx="1266159" cy="214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D13E030-E1A4-4EA6-86EA-6D5770B76CBD}"/>
              </a:ext>
            </a:extLst>
          </p:cNvPr>
          <p:cNvSpPr txBox="1"/>
          <p:nvPr/>
        </p:nvSpPr>
        <p:spPr>
          <a:xfrm>
            <a:off x="5568028" y="3639976"/>
            <a:ext cx="872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ersonne, homme, extérieur, sport athlétique&#10;&#10;Description générée automatiquement">
            <a:extLst>
              <a:ext uri="{FF2B5EF4-FFF2-40B4-BE49-F238E27FC236}">
                <a16:creationId xmlns:a16="http://schemas.microsoft.com/office/drawing/2014/main" id="{1FDCBEC9-44F2-4EB7-9584-C0BA799D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r="23829" b="-1"/>
          <a:stretch/>
        </p:blipFill>
        <p:spPr>
          <a:xfrm>
            <a:off x="7442551" y="763702"/>
            <a:ext cx="3275751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B34461-C5A4-4B93-BD33-15E157C73CB7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995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re 2">
            <a:extLst>
              <a:ext uri="{FF2B5EF4-FFF2-40B4-BE49-F238E27FC236}">
                <a16:creationId xmlns:a16="http://schemas.microsoft.com/office/drawing/2014/main" id="{FEA2A502-BF44-4BF2-9166-90882D9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617" y="176624"/>
            <a:ext cx="2333453" cy="641163"/>
          </a:xfrm>
        </p:spPr>
        <p:txBody>
          <a:bodyPr>
            <a:normAutofit/>
          </a:bodyPr>
          <a:lstStyle/>
          <a:p>
            <a:r>
              <a:rPr lang="en-US" b="1" dirty="0"/>
              <a:t>Her History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482AF-6583-4E13-BFB3-66ABB9EBDC6F}"/>
              </a:ext>
            </a:extLst>
          </p:cNvPr>
          <p:cNvSpPr txBox="1"/>
          <p:nvPr/>
        </p:nvSpPr>
        <p:spPr>
          <a:xfrm>
            <a:off x="368300" y="1381557"/>
            <a:ext cx="657225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Born on May 14, 1984 at White Plains (</a:t>
            </a:r>
            <a:r>
              <a:rPr lang="fr-FR" i="1" dirty="0"/>
              <a:t>New York</a:t>
            </a:r>
            <a:r>
              <a:rPr lang="fr-FR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blind.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At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 to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first program 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b="1" dirty="0" err="1"/>
              <a:t>ZuckNet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Studied at </a:t>
            </a:r>
            <a:r>
              <a:rPr lang="en-US" dirty="0" err="1"/>
              <a:t>Havard</a:t>
            </a:r>
            <a:r>
              <a:rPr lang="en-US" dirty="0"/>
              <a:t> but dropped out.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4C2EC5C-61DB-4D9D-B1A6-9A8624E7FCA9}"/>
              </a:ext>
            </a:extLst>
          </p:cNvPr>
          <p:cNvCxnSpPr>
            <a:cxnSpLocks/>
          </p:cNvCxnSpPr>
          <p:nvPr/>
        </p:nvCxnSpPr>
        <p:spPr>
          <a:xfrm>
            <a:off x="730250" y="5365924"/>
            <a:ext cx="3162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re 2">
            <a:extLst>
              <a:ext uri="{FF2B5EF4-FFF2-40B4-BE49-F238E27FC236}">
                <a16:creationId xmlns:a16="http://schemas.microsoft.com/office/drawing/2014/main" id="{618E1FB7-E020-463D-BACE-53174621D605}"/>
              </a:ext>
            </a:extLst>
          </p:cNvPr>
          <p:cNvSpPr txBox="1">
            <a:spLocks/>
          </p:cNvSpPr>
          <p:nvPr/>
        </p:nvSpPr>
        <p:spPr>
          <a:xfrm>
            <a:off x="-152228" y="122536"/>
            <a:ext cx="1691075" cy="684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Facebook &amp; </a:t>
            </a:r>
            <a:r>
              <a:rPr lang="en-US" b="1" dirty="0"/>
              <a:t>Meta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D9904F-C192-4D47-AB22-DC90ABC9059F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BB762604-79EC-4132-83E6-A4CD5E04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9" y="3429000"/>
            <a:ext cx="3228207" cy="1936924"/>
          </a:xfr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F80FA28-AFE9-483D-9B23-66945E3970FB}"/>
              </a:ext>
            </a:extLst>
          </p:cNvPr>
          <p:cNvCxnSpPr>
            <a:cxnSpLocks/>
          </p:cNvCxnSpPr>
          <p:nvPr/>
        </p:nvCxnSpPr>
        <p:spPr>
          <a:xfrm>
            <a:off x="1163363" y="2442333"/>
            <a:ext cx="187589" cy="93799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AEC647A-9418-4CE8-9D73-EFC86AAE0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r="10135" b="22782"/>
          <a:stretch/>
        </p:blipFill>
        <p:spPr>
          <a:xfrm>
            <a:off x="273638" y="1182351"/>
            <a:ext cx="1779451" cy="1378886"/>
          </a:xfrm>
          <a:prstGeom prst="roundRect">
            <a:avLst>
              <a:gd name="adj" fmla="val 1957"/>
            </a:avLst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E1EC165-3208-47B9-A6C0-EBF5DB11EBA0}"/>
              </a:ext>
            </a:extLst>
          </p:cNvPr>
          <p:cNvSpPr txBox="1"/>
          <p:nvPr/>
        </p:nvSpPr>
        <p:spPr>
          <a:xfrm>
            <a:off x="4619965" y="1521549"/>
            <a:ext cx="6572250" cy="3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Creators</a:t>
            </a:r>
            <a:r>
              <a:rPr lang="fr-FR" dirty="0"/>
              <a:t> of Facebook: </a:t>
            </a:r>
            <a:r>
              <a:rPr lang="fr-FR" b="1" dirty="0"/>
              <a:t>Mark ZUCKERBERG,</a:t>
            </a:r>
            <a:r>
              <a:rPr lang="fr-FR" dirty="0"/>
              <a:t> Eduardo SAVERIN, Dustin MOSKOVITEZ and Chris HUGHES.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Started</a:t>
            </a:r>
            <a:r>
              <a:rPr lang="fr-FR" dirty="0"/>
              <a:t> the first version the </a:t>
            </a:r>
            <a:r>
              <a:rPr lang="fr-FR" dirty="0" err="1"/>
              <a:t>February</a:t>
            </a:r>
            <a:r>
              <a:rPr lang="fr-FR" dirty="0"/>
              <a:t> 4, 2004.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2005, 6 Millions of profils are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surpassed</a:t>
            </a:r>
            <a:r>
              <a:rPr lang="fr-FR" dirty="0"/>
              <a:t> </a:t>
            </a:r>
            <a:r>
              <a:rPr lang="fr-FR" dirty="0" err="1"/>
              <a:t>MySpace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bought</a:t>
            </a:r>
            <a:r>
              <a:rPr lang="fr-FR" dirty="0"/>
              <a:t> Instagram, </a:t>
            </a:r>
            <a:r>
              <a:rPr lang="fr-FR" dirty="0" err="1"/>
              <a:t>What’s</a:t>
            </a:r>
            <a:r>
              <a:rPr lang="fr-FR" dirty="0"/>
              <a:t> App &amp; </a:t>
            </a:r>
            <a:r>
              <a:rPr lang="fr-FR" dirty="0" err="1"/>
              <a:t>create</a:t>
            </a:r>
            <a:r>
              <a:rPr lang="fr-FR" dirty="0"/>
              <a:t> Messenger </a:t>
            </a:r>
            <a:r>
              <a:rPr lang="fr-FR" dirty="0" err="1"/>
              <a:t>with</a:t>
            </a:r>
            <a:r>
              <a:rPr lang="fr-FR" dirty="0"/>
              <a:t>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Creation</a:t>
            </a:r>
            <a:r>
              <a:rPr lang="fr-FR" dirty="0"/>
              <a:t> of Meta to replace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1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69AD87B-91B4-40AC-B8E7-AB8889313368}"/>
              </a:ext>
            </a:extLst>
          </p:cNvPr>
          <p:cNvCxnSpPr>
            <a:cxnSpLocks/>
          </p:cNvCxnSpPr>
          <p:nvPr/>
        </p:nvCxnSpPr>
        <p:spPr>
          <a:xfrm flipH="1">
            <a:off x="9098280" y="762635"/>
            <a:ext cx="30937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27D3A3D3-E048-42C9-9500-8AFCCF73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164" y="144780"/>
            <a:ext cx="2984616" cy="822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Bibliography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7084-1C18-4353-9959-346D291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" y="1380491"/>
            <a:ext cx="11374871" cy="3714749"/>
          </a:xfrm>
        </p:spPr>
        <p:txBody>
          <a:bodyPr/>
          <a:lstStyle/>
          <a:p>
            <a:pPr algn="just">
              <a:lnSpc>
                <a:spcPct val="107000"/>
              </a:lnSpc>
            </a:pPr>
            <a:r>
              <a:rPr lang="fr-FR" i="1" dirty="0"/>
              <a:t>Wikipédia: </a:t>
            </a:r>
            <a:r>
              <a:rPr lang="fr-FR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https://en.wikipedia.org/wiki/Mark_Zuckerberg</a:t>
            </a:r>
            <a:endParaRPr lang="fr-FR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fr-FR" i="1" dirty="0"/>
              <a:t>L’internaute: </a:t>
            </a:r>
            <a:r>
              <a:rPr lang="fr-FR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https://www.linternaute.fr/actualite/biographie/1776230-mark-zuckerberg-biographie-courte-dates-citations/</a:t>
            </a:r>
            <a:endParaRPr lang="fr-FR" i="1" dirty="0"/>
          </a:p>
          <a:p>
            <a:pPr algn="just">
              <a:lnSpc>
                <a:spcPct val="107000"/>
              </a:lnSpc>
            </a:pP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Futura Sciences: </a:t>
            </a: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Biographie | Mark Zuckerberg - Fondateur &amp; P.-D.G | Futura Tech (futura-sciences.com)</a:t>
            </a:r>
            <a:endParaRPr lang="fr-FR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</a:p>
          <a:p>
            <a:pPr algn="just">
              <a:lnSpc>
                <a:spcPct val="107000"/>
              </a:lnSpc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129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D6DEBEF-C9DD-4A14-991D-6EBEA17F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2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835" y="2654709"/>
            <a:ext cx="2242326" cy="1132411"/>
          </a:xfrm>
        </p:spPr>
        <p:txBody>
          <a:bodyPr>
            <a:normAutofit/>
          </a:bodyPr>
          <a:lstStyle/>
          <a:p>
            <a:r>
              <a:rPr lang="fr-FR" sz="7200" dirty="0"/>
              <a:t>Quizz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9F0F39-B2AE-40B6-8B03-0229FE245D5C}"/>
              </a:ext>
            </a:extLst>
          </p:cNvPr>
          <p:cNvCxnSpPr/>
          <p:nvPr/>
        </p:nvCxnSpPr>
        <p:spPr>
          <a:xfrm>
            <a:off x="4273098" y="3787120"/>
            <a:ext cx="36458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Mark ZUCKERBERG chose the blue color for his company Facebook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he is color blind.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blue is her favorite color.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chose the color randomly.</a:t>
            </a:r>
            <a:endParaRPr lang="fr-F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822DB-C455-446B-A95E-CF6CD08F1A5F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ABC40F8-8BA3-4E41-A390-55DD9F80379B}"/>
              </a:ext>
            </a:extLst>
          </p:cNvPr>
          <p:cNvSpPr txBox="1"/>
          <p:nvPr/>
        </p:nvSpPr>
        <p:spPr>
          <a:xfrm>
            <a:off x="1235915" y="4660569"/>
            <a:ext cx="446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He </a:t>
            </a:r>
            <a:r>
              <a:rPr lang="fr-FR" sz="2400" dirty="0" err="1"/>
              <a:t>give</a:t>
            </a:r>
            <a:r>
              <a:rPr lang="fr-FR" sz="2400" dirty="0"/>
              <a:t> the </a:t>
            </a:r>
            <a:r>
              <a:rPr lang="fr-FR" sz="2400" dirty="0" err="1"/>
              <a:t>choice</a:t>
            </a:r>
            <a:r>
              <a:rPr lang="fr-FR" sz="2400" dirty="0"/>
              <a:t> to the designers.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Because he is color blind.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blue is her favorite color.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He chose the color randomly.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F433C-DC33-4EB5-B976-34F524A11185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62BDB0-3780-47F7-BDBF-3305427157EF}"/>
              </a:ext>
            </a:extLst>
          </p:cNvPr>
          <p:cNvSpPr txBox="1"/>
          <p:nvPr/>
        </p:nvSpPr>
        <p:spPr>
          <a:xfrm>
            <a:off x="1235915" y="4660569"/>
            <a:ext cx="446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He </a:t>
            </a:r>
            <a:r>
              <a:rPr lang="fr-FR" sz="2400" dirty="0" err="1">
                <a:solidFill>
                  <a:srgbClr val="C00000"/>
                </a:solidFill>
              </a:rPr>
              <a:t>give</a:t>
            </a:r>
            <a:r>
              <a:rPr lang="fr-FR" sz="2400" dirty="0">
                <a:solidFill>
                  <a:srgbClr val="C00000"/>
                </a:solidFill>
              </a:rPr>
              <a:t> the </a:t>
            </a:r>
            <a:r>
              <a:rPr lang="fr-FR" sz="2400" dirty="0" err="1">
                <a:solidFill>
                  <a:srgbClr val="C00000"/>
                </a:solidFill>
              </a:rPr>
              <a:t>choice</a:t>
            </a:r>
            <a:r>
              <a:rPr lang="fr-FR" sz="2400" dirty="0">
                <a:solidFill>
                  <a:srgbClr val="C00000"/>
                </a:solidFill>
              </a:rPr>
              <a:t> to the designers.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2454734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005206"/>
            <a:ext cx="206477" cy="20647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1E0F01F-E4CD-4F6B-9E0B-625B085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796277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the first version of ‘The Facebook’ are been launched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February 15, 2005.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226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February</a:t>
            </a:r>
            <a:r>
              <a:rPr lang="fr-FR" sz="2400" dirty="0"/>
              <a:t> 4, 2004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188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May 31, 2000.</a:t>
            </a:r>
            <a:endParaRPr lang="fr-F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822DB-C455-446B-A95E-CF6CD08F1A5F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ABC40F8-8BA3-4E41-A390-55DD9F80379B}"/>
              </a:ext>
            </a:extLst>
          </p:cNvPr>
          <p:cNvSpPr txBox="1"/>
          <p:nvPr/>
        </p:nvSpPr>
        <p:spPr>
          <a:xfrm>
            <a:off x="1235915" y="4660569"/>
            <a:ext cx="266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December</a:t>
            </a:r>
            <a:r>
              <a:rPr lang="fr-FR" sz="2400" dirty="0"/>
              <a:t> 25, 2004.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4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February 15, 2005.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233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00B050"/>
                </a:solidFill>
              </a:rPr>
              <a:t>February</a:t>
            </a:r>
            <a:r>
              <a:rPr lang="fr-FR" sz="2400" dirty="0">
                <a:solidFill>
                  <a:srgbClr val="00B050"/>
                </a:solidFill>
              </a:rPr>
              <a:t> 4, 2004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301" y="3869745"/>
            <a:ext cx="188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May 31, 2000.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F433C-DC33-4EB5-B976-34F524A11185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62BDB0-3780-47F7-BDBF-3305427157EF}"/>
              </a:ext>
            </a:extLst>
          </p:cNvPr>
          <p:cNvSpPr txBox="1"/>
          <p:nvPr/>
        </p:nvSpPr>
        <p:spPr>
          <a:xfrm>
            <a:off x="1235915" y="4660569"/>
            <a:ext cx="266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December</a:t>
            </a:r>
            <a:r>
              <a:rPr lang="fr-FR" sz="2400" dirty="0">
                <a:solidFill>
                  <a:srgbClr val="C00000"/>
                </a:solidFill>
              </a:rPr>
              <a:t> 25, 2004.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7" y="3123347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4404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005206"/>
            <a:ext cx="206477" cy="20647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1E0F01F-E4CD-4F6B-9E0B-625B085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796277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Mark ZUCKERBER started to code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04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17 years old.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November 25, 2004.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12 years old.</a:t>
            </a:r>
            <a:endParaRPr lang="fr-F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822DB-C455-446B-A95E-CF6CD08F1A5F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ABC40F8-8BA3-4E41-A390-55DD9F80379B}"/>
              </a:ext>
            </a:extLst>
          </p:cNvPr>
          <p:cNvSpPr txBox="1"/>
          <p:nvPr/>
        </p:nvSpPr>
        <p:spPr>
          <a:xfrm>
            <a:off x="1235915" y="4660569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he started to created Facebook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205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17 years old.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November</a:t>
            </a:r>
            <a:r>
              <a:rPr lang="fr-FR" sz="2400" dirty="0">
                <a:solidFill>
                  <a:srgbClr val="C00000"/>
                </a:solidFill>
              </a:rPr>
              <a:t> 25, 2004.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At 12 years old.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F433C-DC33-4EB5-B976-34F524A11185}"/>
              </a:ext>
            </a:extLst>
          </p:cNvPr>
          <p:cNvSpPr/>
          <p:nvPr/>
        </p:nvSpPr>
        <p:spPr>
          <a:xfrm>
            <a:off x="1029438" y="4791647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62BDB0-3780-47F7-BDBF-3305427157EF}"/>
              </a:ext>
            </a:extLst>
          </p:cNvPr>
          <p:cNvSpPr txBox="1"/>
          <p:nvPr/>
        </p:nvSpPr>
        <p:spPr>
          <a:xfrm>
            <a:off x="1235915" y="4660568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When he started to created Facebook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3917687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1674"/>
            <a:ext cx="206477" cy="20647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1E0F01F-E4CD-4F6B-9E0B-625B085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796277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{5AD2B34D-CEE9-4508-A2A7-7649110B5C0E}tf12214701_win32</Template>
  <TotalTime>186</TotalTime>
  <Words>376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Mark ZUCKERBERG</vt:lpstr>
      <vt:lpstr>Her History</vt:lpstr>
      <vt:lpstr>Présentation PowerPoint</vt:lpstr>
      <vt:lpstr>Bibliography</vt:lpstr>
      <vt:lpstr>Thank you for listening</vt:lpstr>
      <vt:lpstr>Quizz</vt:lpstr>
      <vt:lpstr>Quizz</vt:lpstr>
      <vt:lpstr>Quizz</vt:lpstr>
      <vt:lpstr>Quizz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ZUCKERBERG</dc:title>
  <dc:creator>MILLAN Romain</dc:creator>
  <cp:lastModifiedBy>MILLAN Romain</cp:lastModifiedBy>
  <cp:revision>8</cp:revision>
  <dcterms:created xsi:type="dcterms:W3CDTF">2022-03-12T06:38:17Z</dcterms:created>
  <dcterms:modified xsi:type="dcterms:W3CDTF">2022-03-12T09:46:18Z</dcterms:modified>
</cp:coreProperties>
</file>