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10698475" cx="15087600"/>
  <p:notesSz cx="6858000" cy="9144000"/>
  <p:embeddedFontLst>
    <p:embeddedFont>
      <p:font typeface="Amatic SC"/>
      <p:regular r:id="rId8"/>
      <p:bold r:id="rId9"/>
    </p:embeddedFont>
    <p:embeddedFont>
      <p:font typeface="Annie Use Your Telescope"/>
      <p:regular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70">
          <p15:clr>
            <a:srgbClr val="A4A3A4"/>
          </p15:clr>
        </p15:guide>
        <p15:guide id="2" pos="47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70" orient="horz"/>
        <p:guide pos="475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AmaticSC-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AmaticSC-regular.fntdata"/><Relationship Id="rId10" Type="http://schemas.openxmlformats.org/officeDocument/2006/relationships/font" Target="fonts/AnnieUseYourTelescop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011423" y="685800"/>
            <a:ext cx="48357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011423" y="685800"/>
            <a:ext cx="48357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7b3a0cfde5_4_17:notes"/>
          <p:cNvSpPr/>
          <p:nvPr>
            <p:ph idx="2" type="sldImg"/>
          </p:nvPr>
        </p:nvSpPr>
        <p:spPr>
          <a:xfrm>
            <a:off x="1011423" y="685800"/>
            <a:ext cx="48357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7b3a0cfde5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514319" y="1548715"/>
            <a:ext cx="14058900" cy="4269300"/>
          </a:xfrm>
          <a:prstGeom prst="rect">
            <a:avLst/>
          </a:prstGeom>
        </p:spPr>
        <p:txBody>
          <a:bodyPr anchorCtr="0" anchor="b" bIns="160700" lIns="160700" spcFirstLastPara="1" rIns="160700" wrap="square" tIns="160700">
            <a:normAutofit/>
          </a:bodyPr>
          <a:lstStyle>
            <a:lvl1pPr lvl="0" algn="ctr">
              <a:spcBef>
                <a:spcPts val="0"/>
              </a:spcBef>
              <a:spcAft>
                <a:spcPts val="0"/>
              </a:spcAft>
              <a:buSzPts val="9100"/>
              <a:buNone/>
              <a:defRPr sz="9100"/>
            </a:lvl1pPr>
            <a:lvl2pPr lvl="1" algn="ctr">
              <a:spcBef>
                <a:spcPts val="0"/>
              </a:spcBef>
              <a:spcAft>
                <a:spcPts val="0"/>
              </a:spcAft>
              <a:buSzPts val="9100"/>
              <a:buNone/>
              <a:defRPr sz="9100"/>
            </a:lvl2pPr>
            <a:lvl3pPr lvl="2" algn="ctr">
              <a:spcBef>
                <a:spcPts val="0"/>
              </a:spcBef>
              <a:spcAft>
                <a:spcPts val="0"/>
              </a:spcAft>
              <a:buSzPts val="9100"/>
              <a:buNone/>
              <a:defRPr sz="9100"/>
            </a:lvl3pPr>
            <a:lvl4pPr lvl="3" algn="ctr">
              <a:spcBef>
                <a:spcPts val="0"/>
              </a:spcBef>
              <a:spcAft>
                <a:spcPts val="0"/>
              </a:spcAft>
              <a:buSzPts val="9100"/>
              <a:buNone/>
              <a:defRPr sz="9100"/>
            </a:lvl4pPr>
            <a:lvl5pPr lvl="4" algn="ctr">
              <a:spcBef>
                <a:spcPts val="0"/>
              </a:spcBef>
              <a:spcAft>
                <a:spcPts val="0"/>
              </a:spcAft>
              <a:buSzPts val="9100"/>
              <a:buNone/>
              <a:defRPr sz="9100"/>
            </a:lvl5pPr>
            <a:lvl6pPr lvl="5" algn="ctr">
              <a:spcBef>
                <a:spcPts val="0"/>
              </a:spcBef>
              <a:spcAft>
                <a:spcPts val="0"/>
              </a:spcAft>
              <a:buSzPts val="9100"/>
              <a:buNone/>
              <a:defRPr sz="9100"/>
            </a:lvl6pPr>
            <a:lvl7pPr lvl="6" algn="ctr">
              <a:spcBef>
                <a:spcPts val="0"/>
              </a:spcBef>
              <a:spcAft>
                <a:spcPts val="0"/>
              </a:spcAft>
              <a:buSzPts val="9100"/>
              <a:buNone/>
              <a:defRPr sz="9100"/>
            </a:lvl7pPr>
            <a:lvl8pPr lvl="7" algn="ctr">
              <a:spcBef>
                <a:spcPts val="0"/>
              </a:spcBef>
              <a:spcAft>
                <a:spcPts val="0"/>
              </a:spcAft>
              <a:buSzPts val="9100"/>
              <a:buNone/>
              <a:defRPr sz="9100"/>
            </a:lvl8pPr>
            <a:lvl9pPr lvl="8" algn="ctr">
              <a:spcBef>
                <a:spcPts val="0"/>
              </a:spcBef>
              <a:spcAft>
                <a:spcPts val="0"/>
              </a:spcAft>
              <a:buSzPts val="9100"/>
              <a:buNone/>
              <a:defRPr sz="9100"/>
            </a:lvl9pPr>
          </a:lstStyle>
          <a:p/>
        </p:txBody>
      </p:sp>
      <p:sp>
        <p:nvSpPr>
          <p:cNvPr id="11" name="Google Shape;11;p2"/>
          <p:cNvSpPr txBox="1"/>
          <p:nvPr>
            <p:ph idx="1" type="subTitle"/>
          </p:nvPr>
        </p:nvSpPr>
        <p:spPr>
          <a:xfrm>
            <a:off x="514305" y="5894977"/>
            <a:ext cx="14058900" cy="1648500"/>
          </a:xfrm>
          <a:prstGeom prst="rect">
            <a:avLst/>
          </a:prstGeom>
        </p:spPr>
        <p:txBody>
          <a:bodyPr anchorCtr="0" anchor="t" bIns="160700" lIns="160700" spcFirstLastPara="1" rIns="160700" wrap="square" tIns="160700">
            <a:normAutofit/>
          </a:bodyPr>
          <a:lstStyle>
            <a:lvl1pPr lvl="0" algn="ctr">
              <a:lnSpc>
                <a:spcPct val="100000"/>
              </a:lnSpc>
              <a:spcBef>
                <a:spcPts val="0"/>
              </a:spcBef>
              <a:spcAft>
                <a:spcPts val="0"/>
              </a:spcAft>
              <a:buSzPts val="4900"/>
              <a:buNone/>
              <a:defRPr sz="4900"/>
            </a:lvl1pPr>
            <a:lvl2pPr lvl="1" algn="ctr">
              <a:lnSpc>
                <a:spcPct val="100000"/>
              </a:lnSpc>
              <a:spcBef>
                <a:spcPts val="0"/>
              </a:spcBef>
              <a:spcAft>
                <a:spcPts val="0"/>
              </a:spcAft>
              <a:buSzPts val="4900"/>
              <a:buNone/>
              <a:defRPr sz="4900"/>
            </a:lvl2pPr>
            <a:lvl3pPr lvl="2" algn="ctr">
              <a:lnSpc>
                <a:spcPct val="100000"/>
              </a:lnSpc>
              <a:spcBef>
                <a:spcPts val="0"/>
              </a:spcBef>
              <a:spcAft>
                <a:spcPts val="0"/>
              </a:spcAft>
              <a:buSzPts val="4900"/>
              <a:buNone/>
              <a:defRPr sz="4900"/>
            </a:lvl3pPr>
            <a:lvl4pPr lvl="3" algn="ctr">
              <a:lnSpc>
                <a:spcPct val="100000"/>
              </a:lnSpc>
              <a:spcBef>
                <a:spcPts val="0"/>
              </a:spcBef>
              <a:spcAft>
                <a:spcPts val="0"/>
              </a:spcAft>
              <a:buSzPts val="4900"/>
              <a:buNone/>
              <a:defRPr sz="4900"/>
            </a:lvl4pPr>
            <a:lvl5pPr lvl="4" algn="ctr">
              <a:lnSpc>
                <a:spcPct val="100000"/>
              </a:lnSpc>
              <a:spcBef>
                <a:spcPts val="0"/>
              </a:spcBef>
              <a:spcAft>
                <a:spcPts val="0"/>
              </a:spcAft>
              <a:buSzPts val="4900"/>
              <a:buNone/>
              <a:defRPr sz="4900"/>
            </a:lvl5pPr>
            <a:lvl6pPr lvl="5" algn="ctr">
              <a:lnSpc>
                <a:spcPct val="100000"/>
              </a:lnSpc>
              <a:spcBef>
                <a:spcPts val="0"/>
              </a:spcBef>
              <a:spcAft>
                <a:spcPts val="0"/>
              </a:spcAft>
              <a:buSzPts val="4900"/>
              <a:buNone/>
              <a:defRPr sz="4900"/>
            </a:lvl6pPr>
            <a:lvl7pPr lvl="6" algn="ctr">
              <a:lnSpc>
                <a:spcPct val="100000"/>
              </a:lnSpc>
              <a:spcBef>
                <a:spcPts val="0"/>
              </a:spcBef>
              <a:spcAft>
                <a:spcPts val="0"/>
              </a:spcAft>
              <a:buSzPts val="4900"/>
              <a:buNone/>
              <a:defRPr sz="4900"/>
            </a:lvl7pPr>
            <a:lvl8pPr lvl="7" algn="ctr">
              <a:lnSpc>
                <a:spcPct val="100000"/>
              </a:lnSpc>
              <a:spcBef>
                <a:spcPts val="0"/>
              </a:spcBef>
              <a:spcAft>
                <a:spcPts val="0"/>
              </a:spcAft>
              <a:buSzPts val="4900"/>
              <a:buNone/>
              <a:defRPr sz="4900"/>
            </a:lvl8pPr>
            <a:lvl9pPr lvl="8" algn="ctr">
              <a:lnSpc>
                <a:spcPct val="100000"/>
              </a:lnSpc>
              <a:spcBef>
                <a:spcPts val="0"/>
              </a:spcBef>
              <a:spcAft>
                <a:spcPts val="0"/>
              </a:spcAft>
              <a:buSzPts val="4900"/>
              <a:buNone/>
              <a:defRPr sz="4900"/>
            </a:lvl9pPr>
          </a:lstStyle>
          <a:p/>
        </p:txBody>
      </p:sp>
      <p:sp>
        <p:nvSpPr>
          <p:cNvPr id="12" name="Google Shape;12;p2"/>
          <p:cNvSpPr txBox="1"/>
          <p:nvPr>
            <p:ph idx="12" type="sldNum"/>
          </p:nvPr>
        </p:nvSpPr>
        <p:spPr>
          <a:xfrm>
            <a:off x="13979555" y="9699486"/>
            <a:ext cx="905400" cy="818700"/>
          </a:xfrm>
          <a:prstGeom prst="rect">
            <a:avLst/>
          </a:prstGeom>
        </p:spPr>
        <p:txBody>
          <a:bodyPr anchorCtr="0" anchor="ctr" bIns="160700" lIns="160700" spcFirstLastPara="1" rIns="160700" wrap="square" tIns="160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514305" y="2300739"/>
            <a:ext cx="14058900" cy="4084200"/>
          </a:xfrm>
          <a:prstGeom prst="rect">
            <a:avLst/>
          </a:prstGeom>
        </p:spPr>
        <p:txBody>
          <a:bodyPr anchorCtr="0" anchor="b" bIns="160700" lIns="160700" spcFirstLastPara="1" rIns="160700" wrap="square" tIns="160700">
            <a:normAutofit/>
          </a:bodyPr>
          <a:lstStyle>
            <a:lvl1pPr lvl="0" algn="ctr">
              <a:spcBef>
                <a:spcPts val="0"/>
              </a:spcBef>
              <a:spcAft>
                <a:spcPts val="0"/>
              </a:spcAft>
              <a:buSzPts val="21100"/>
              <a:buNone/>
              <a:defRPr sz="21100"/>
            </a:lvl1pPr>
            <a:lvl2pPr lvl="1" algn="ctr">
              <a:spcBef>
                <a:spcPts val="0"/>
              </a:spcBef>
              <a:spcAft>
                <a:spcPts val="0"/>
              </a:spcAft>
              <a:buSzPts val="21100"/>
              <a:buNone/>
              <a:defRPr sz="21100"/>
            </a:lvl2pPr>
            <a:lvl3pPr lvl="2" algn="ctr">
              <a:spcBef>
                <a:spcPts val="0"/>
              </a:spcBef>
              <a:spcAft>
                <a:spcPts val="0"/>
              </a:spcAft>
              <a:buSzPts val="21100"/>
              <a:buNone/>
              <a:defRPr sz="21100"/>
            </a:lvl3pPr>
            <a:lvl4pPr lvl="3" algn="ctr">
              <a:spcBef>
                <a:spcPts val="0"/>
              </a:spcBef>
              <a:spcAft>
                <a:spcPts val="0"/>
              </a:spcAft>
              <a:buSzPts val="21100"/>
              <a:buNone/>
              <a:defRPr sz="21100"/>
            </a:lvl4pPr>
            <a:lvl5pPr lvl="4" algn="ctr">
              <a:spcBef>
                <a:spcPts val="0"/>
              </a:spcBef>
              <a:spcAft>
                <a:spcPts val="0"/>
              </a:spcAft>
              <a:buSzPts val="21100"/>
              <a:buNone/>
              <a:defRPr sz="21100"/>
            </a:lvl5pPr>
            <a:lvl6pPr lvl="5" algn="ctr">
              <a:spcBef>
                <a:spcPts val="0"/>
              </a:spcBef>
              <a:spcAft>
                <a:spcPts val="0"/>
              </a:spcAft>
              <a:buSzPts val="21100"/>
              <a:buNone/>
              <a:defRPr sz="21100"/>
            </a:lvl6pPr>
            <a:lvl7pPr lvl="6" algn="ctr">
              <a:spcBef>
                <a:spcPts val="0"/>
              </a:spcBef>
              <a:spcAft>
                <a:spcPts val="0"/>
              </a:spcAft>
              <a:buSzPts val="21100"/>
              <a:buNone/>
              <a:defRPr sz="21100"/>
            </a:lvl7pPr>
            <a:lvl8pPr lvl="7" algn="ctr">
              <a:spcBef>
                <a:spcPts val="0"/>
              </a:spcBef>
              <a:spcAft>
                <a:spcPts val="0"/>
              </a:spcAft>
              <a:buSzPts val="21100"/>
              <a:buNone/>
              <a:defRPr sz="21100"/>
            </a:lvl8pPr>
            <a:lvl9pPr lvl="8" algn="ctr">
              <a:spcBef>
                <a:spcPts val="0"/>
              </a:spcBef>
              <a:spcAft>
                <a:spcPts val="0"/>
              </a:spcAft>
              <a:buSzPts val="21100"/>
              <a:buNone/>
              <a:defRPr sz="21100"/>
            </a:lvl9pPr>
          </a:lstStyle>
          <a:p>
            <a:r>
              <a:t>xx%</a:t>
            </a:r>
          </a:p>
        </p:txBody>
      </p:sp>
      <p:sp>
        <p:nvSpPr>
          <p:cNvPr id="46" name="Google Shape;46;p11"/>
          <p:cNvSpPr txBox="1"/>
          <p:nvPr>
            <p:ph idx="1" type="body"/>
          </p:nvPr>
        </p:nvSpPr>
        <p:spPr>
          <a:xfrm>
            <a:off x="514305" y="6556625"/>
            <a:ext cx="14058900" cy="2705700"/>
          </a:xfrm>
          <a:prstGeom prst="rect">
            <a:avLst/>
          </a:prstGeom>
        </p:spPr>
        <p:txBody>
          <a:bodyPr anchorCtr="0" anchor="t" bIns="160700" lIns="160700" spcFirstLastPara="1" rIns="160700" wrap="square" tIns="160700">
            <a:normAutofit/>
          </a:bodyPr>
          <a:lstStyle>
            <a:lvl1pPr indent="-431800" lvl="0" marL="457200" algn="ctr">
              <a:spcBef>
                <a:spcPts val="0"/>
              </a:spcBef>
              <a:spcAft>
                <a:spcPts val="0"/>
              </a:spcAft>
              <a:buSzPts val="3200"/>
              <a:buChar char="●"/>
              <a:defRPr/>
            </a:lvl1pPr>
            <a:lvl2pPr indent="-387350" lvl="1" marL="914400" algn="ctr">
              <a:spcBef>
                <a:spcPts val="0"/>
              </a:spcBef>
              <a:spcAft>
                <a:spcPts val="0"/>
              </a:spcAft>
              <a:buSzPts val="2500"/>
              <a:buChar char="○"/>
              <a:defRPr/>
            </a:lvl2pPr>
            <a:lvl3pPr indent="-387350" lvl="2" marL="1371600" algn="ctr">
              <a:spcBef>
                <a:spcPts val="0"/>
              </a:spcBef>
              <a:spcAft>
                <a:spcPts val="0"/>
              </a:spcAft>
              <a:buSzPts val="2500"/>
              <a:buChar char="■"/>
              <a:defRPr/>
            </a:lvl3pPr>
            <a:lvl4pPr indent="-387350" lvl="3" marL="1828800" algn="ctr">
              <a:spcBef>
                <a:spcPts val="0"/>
              </a:spcBef>
              <a:spcAft>
                <a:spcPts val="0"/>
              </a:spcAft>
              <a:buSzPts val="2500"/>
              <a:buChar char="●"/>
              <a:defRPr/>
            </a:lvl4pPr>
            <a:lvl5pPr indent="-387350" lvl="4" marL="2286000" algn="ctr">
              <a:spcBef>
                <a:spcPts val="0"/>
              </a:spcBef>
              <a:spcAft>
                <a:spcPts val="0"/>
              </a:spcAft>
              <a:buSzPts val="2500"/>
              <a:buChar char="○"/>
              <a:defRPr/>
            </a:lvl5pPr>
            <a:lvl6pPr indent="-387350" lvl="5" marL="2743200" algn="ctr">
              <a:spcBef>
                <a:spcPts val="0"/>
              </a:spcBef>
              <a:spcAft>
                <a:spcPts val="0"/>
              </a:spcAft>
              <a:buSzPts val="2500"/>
              <a:buChar char="■"/>
              <a:defRPr/>
            </a:lvl6pPr>
            <a:lvl7pPr indent="-387350" lvl="6" marL="3200400" algn="ctr">
              <a:spcBef>
                <a:spcPts val="0"/>
              </a:spcBef>
              <a:spcAft>
                <a:spcPts val="0"/>
              </a:spcAft>
              <a:buSzPts val="2500"/>
              <a:buChar char="●"/>
              <a:defRPr/>
            </a:lvl7pPr>
            <a:lvl8pPr indent="-387350" lvl="7" marL="3657600" algn="ctr">
              <a:spcBef>
                <a:spcPts val="0"/>
              </a:spcBef>
              <a:spcAft>
                <a:spcPts val="0"/>
              </a:spcAft>
              <a:buSzPts val="2500"/>
              <a:buChar char="○"/>
              <a:defRPr/>
            </a:lvl8pPr>
            <a:lvl9pPr indent="-387350" lvl="8" marL="4114800" algn="ctr">
              <a:spcBef>
                <a:spcPts val="0"/>
              </a:spcBef>
              <a:spcAft>
                <a:spcPts val="0"/>
              </a:spcAft>
              <a:buSzPts val="2500"/>
              <a:buChar char="■"/>
              <a:defRPr/>
            </a:lvl9pPr>
          </a:lstStyle>
          <a:p/>
        </p:txBody>
      </p:sp>
      <p:sp>
        <p:nvSpPr>
          <p:cNvPr id="47" name="Google Shape;47;p11"/>
          <p:cNvSpPr txBox="1"/>
          <p:nvPr>
            <p:ph idx="12" type="sldNum"/>
          </p:nvPr>
        </p:nvSpPr>
        <p:spPr>
          <a:xfrm>
            <a:off x="13979555" y="9699486"/>
            <a:ext cx="905400" cy="818700"/>
          </a:xfrm>
          <a:prstGeom prst="rect">
            <a:avLst/>
          </a:prstGeom>
        </p:spPr>
        <p:txBody>
          <a:bodyPr anchorCtr="0" anchor="ctr" bIns="160700" lIns="160700" spcFirstLastPara="1" rIns="160700" wrap="square" tIns="160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3979555" y="9699486"/>
            <a:ext cx="905400" cy="818700"/>
          </a:xfrm>
          <a:prstGeom prst="rect">
            <a:avLst/>
          </a:prstGeom>
        </p:spPr>
        <p:txBody>
          <a:bodyPr anchorCtr="0" anchor="ctr" bIns="160700" lIns="160700" spcFirstLastPara="1" rIns="160700" wrap="square" tIns="160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514305" y="4473766"/>
            <a:ext cx="14058900" cy="1751100"/>
          </a:xfrm>
          <a:prstGeom prst="rect">
            <a:avLst/>
          </a:prstGeom>
        </p:spPr>
        <p:txBody>
          <a:bodyPr anchorCtr="0" anchor="ctr" bIns="160700" lIns="160700" spcFirstLastPara="1" rIns="160700" wrap="square" tIns="160700">
            <a:normAutofit/>
          </a:bodyPr>
          <a:lstStyle>
            <a:lvl1pPr lvl="0" algn="ctr">
              <a:spcBef>
                <a:spcPts val="0"/>
              </a:spcBef>
              <a:spcAft>
                <a:spcPts val="0"/>
              </a:spcAft>
              <a:buSzPts val="6300"/>
              <a:buNone/>
              <a:defRPr sz="6300"/>
            </a:lvl1pPr>
            <a:lvl2pPr lvl="1" algn="ctr">
              <a:spcBef>
                <a:spcPts val="0"/>
              </a:spcBef>
              <a:spcAft>
                <a:spcPts val="0"/>
              </a:spcAft>
              <a:buSzPts val="6300"/>
              <a:buNone/>
              <a:defRPr sz="6300"/>
            </a:lvl2pPr>
            <a:lvl3pPr lvl="2" algn="ctr">
              <a:spcBef>
                <a:spcPts val="0"/>
              </a:spcBef>
              <a:spcAft>
                <a:spcPts val="0"/>
              </a:spcAft>
              <a:buSzPts val="6300"/>
              <a:buNone/>
              <a:defRPr sz="6300"/>
            </a:lvl3pPr>
            <a:lvl4pPr lvl="3" algn="ctr">
              <a:spcBef>
                <a:spcPts val="0"/>
              </a:spcBef>
              <a:spcAft>
                <a:spcPts val="0"/>
              </a:spcAft>
              <a:buSzPts val="6300"/>
              <a:buNone/>
              <a:defRPr sz="6300"/>
            </a:lvl4pPr>
            <a:lvl5pPr lvl="4" algn="ctr">
              <a:spcBef>
                <a:spcPts val="0"/>
              </a:spcBef>
              <a:spcAft>
                <a:spcPts val="0"/>
              </a:spcAft>
              <a:buSzPts val="6300"/>
              <a:buNone/>
              <a:defRPr sz="6300"/>
            </a:lvl5pPr>
            <a:lvl6pPr lvl="5" algn="ctr">
              <a:spcBef>
                <a:spcPts val="0"/>
              </a:spcBef>
              <a:spcAft>
                <a:spcPts val="0"/>
              </a:spcAft>
              <a:buSzPts val="6300"/>
              <a:buNone/>
              <a:defRPr sz="6300"/>
            </a:lvl6pPr>
            <a:lvl7pPr lvl="6" algn="ctr">
              <a:spcBef>
                <a:spcPts val="0"/>
              </a:spcBef>
              <a:spcAft>
                <a:spcPts val="0"/>
              </a:spcAft>
              <a:buSzPts val="6300"/>
              <a:buNone/>
              <a:defRPr sz="6300"/>
            </a:lvl7pPr>
            <a:lvl8pPr lvl="7" algn="ctr">
              <a:spcBef>
                <a:spcPts val="0"/>
              </a:spcBef>
              <a:spcAft>
                <a:spcPts val="0"/>
              </a:spcAft>
              <a:buSzPts val="6300"/>
              <a:buNone/>
              <a:defRPr sz="6300"/>
            </a:lvl8pPr>
            <a:lvl9pPr lvl="8" algn="ctr">
              <a:spcBef>
                <a:spcPts val="0"/>
              </a:spcBef>
              <a:spcAft>
                <a:spcPts val="0"/>
              </a:spcAft>
              <a:buSzPts val="6300"/>
              <a:buNone/>
              <a:defRPr sz="6300"/>
            </a:lvl9pPr>
          </a:lstStyle>
          <a:p/>
        </p:txBody>
      </p:sp>
      <p:sp>
        <p:nvSpPr>
          <p:cNvPr id="15" name="Google Shape;15;p3"/>
          <p:cNvSpPr txBox="1"/>
          <p:nvPr>
            <p:ph idx="12" type="sldNum"/>
          </p:nvPr>
        </p:nvSpPr>
        <p:spPr>
          <a:xfrm>
            <a:off x="13979555" y="9699486"/>
            <a:ext cx="905400" cy="818700"/>
          </a:xfrm>
          <a:prstGeom prst="rect">
            <a:avLst/>
          </a:prstGeom>
        </p:spPr>
        <p:txBody>
          <a:bodyPr anchorCtr="0" anchor="ctr" bIns="160700" lIns="160700" spcFirstLastPara="1" rIns="160700" wrap="square" tIns="160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514305" y="925652"/>
            <a:ext cx="14058900" cy="1191300"/>
          </a:xfrm>
          <a:prstGeom prst="rect">
            <a:avLst/>
          </a:prstGeom>
        </p:spPr>
        <p:txBody>
          <a:bodyPr anchorCtr="0" anchor="t" bIns="160700" lIns="160700" spcFirstLastPara="1" rIns="160700" wrap="square" tIns="160700">
            <a:normAutofit/>
          </a:bodyPr>
          <a:lstStyle>
            <a:lvl1pPr lvl="0">
              <a:spcBef>
                <a:spcPts val="0"/>
              </a:spcBef>
              <a:spcAft>
                <a:spcPts val="0"/>
              </a:spcAft>
              <a:buSzPts val="4900"/>
              <a:buNone/>
              <a:defRPr/>
            </a:lvl1pPr>
            <a:lvl2pPr lvl="1">
              <a:spcBef>
                <a:spcPts val="0"/>
              </a:spcBef>
              <a:spcAft>
                <a:spcPts val="0"/>
              </a:spcAft>
              <a:buSzPts val="4900"/>
              <a:buNone/>
              <a:defRPr/>
            </a:lvl2pPr>
            <a:lvl3pPr lvl="2">
              <a:spcBef>
                <a:spcPts val="0"/>
              </a:spcBef>
              <a:spcAft>
                <a:spcPts val="0"/>
              </a:spcAft>
              <a:buSzPts val="4900"/>
              <a:buNone/>
              <a:defRPr/>
            </a:lvl3pPr>
            <a:lvl4pPr lvl="3">
              <a:spcBef>
                <a:spcPts val="0"/>
              </a:spcBef>
              <a:spcAft>
                <a:spcPts val="0"/>
              </a:spcAft>
              <a:buSzPts val="4900"/>
              <a:buNone/>
              <a:defRPr/>
            </a:lvl4pPr>
            <a:lvl5pPr lvl="4">
              <a:spcBef>
                <a:spcPts val="0"/>
              </a:spcBef>
              <a:spcAft>
                <a:spcPts val="0"/>
              </a:spcAft>
              <a:buSzPts val="4900"/>
              <a:buNone/>
              <a:defRPr/>
            </a:lvl5pPr>
            <a:lvl6pPr lvl="5">
              <a:spcBef>
                <a:spcPts val="0"/>
              </a:spcBef>
              <a:spcAft>
                <a:spcPts val="0"/>
              </a:spcAft>
              <a:buSzPts val="4900"/>
              <a:buNone/>
              <a:defRPr/>
            </a:lvl6pPr>
            <a:lvl7pPr lvl="6">
              <a:spcBef>
                <a:spcPts val="0"/>
              </a:spcBef>
              <a:spcAft>
                <a:spcPts val="0"/>
              </a:spcAft>
              <a:buSzPts val="4900"/>
              <a:buNone/>
              <a:defRPr/>
            </a:lvl7pPr>
            <a:lvl8pPr lvl="7">
              <a:spcBef>
                <a:spcPts val="0"/>
              </a:spcBef>
              <a:spcAft>
                <a:spcPts val="0"/>
              </a:spcAft>
              <a:buSzPts val="4900"/>
              <a:buNone/>
              <a:defRPr/>
            </a:lvl8pPr>
            <a:lvl9pPr lvl="8">
              <a:spcBef>
                <a:spcPts val="0"/>
              </a:spcBef>
              <a:spcAft>
                <a:spcPts val="0"/>
              </a:spcAft>
              <a:buSzPts val="4900"/>
              <a:buNone/>
              <a:defRPr/>
            </a:lvl9pPr>
          </a:lstStyle>
          <a:p/>
        </p:txBody>
      </p:sp>
      <p:sp>
        <p:nvSpPr>
          <p:cNvPr id="18" name="Google Shape;18;p4"/>
          <p:cNvSpPr txBox="1"/>
          <p:nvPr>
            <p:ph idx="1" type="body"/>
          </p:nvPr>
        </p:nvSpPr>
        <p:spPr>
          <a:xfrm>
            <a:off x="514305" y="2397147"/>
            <a:ext cx="14058900" cy="7106100"/>
          </a:xfrm>
          <a:prstGeom prst="rect">
            <a:avLst/>
          </a:prstGeom>
        </p:spPr>
        <p:txBody>
          <a:bodyPr anchorCtr="0" anchor="t" bIns="160700" lIns="160700" spcFirstLastPara="1" rIns="160700" wrap="square" tIns="160700">
            <a:normAutofit/>
          </a:bodyPr>
          <a:lstStyle>
            <a:lvl1pPr indent="-431800" lvl="0" marL="457200">
              <a:spcBef>
                <a:spcPts val="0"/>
              </a:spcBef>
              <a:spcAft>
                <a:spcPts val="0"/>
              </a:spcAft>
              <a:buSzPts val="3200"/>
              <a:buChar char="●"/>
              <a:defRPr/>
            </a:lvl1pPr>
            <a:lvl2pPr indent="-387350" lvl="1" marL="914400">
              <a:spcBef>
                <a:spcPts val="0"/>
              </a:spcBef>
              <a:spcAft>
                <a:spcPts val="0"/>
              </a:spcAft>
              <a:buSzPts val="2500"/>
              <a:buChar char="○"/>
              <a:defRPr/>
            </a:lvl2pPr>
            <a:lvl3pPr indent="-387350" lvl="2" marL="1371600">
              <a:spcBef>
                <a:spcPts val="0"/>
              </a:spcBef>
              <a:spcAft>
                <a:spcPts val="0"/>
              </a:spcAft>
              <a:buSzPts val="2500"/>
              <a:buChar char="■"/>
              <a:defRPr/>
            </a:lvl3pPr>
            <a:lvl4pPr indent="-387350" lvl="3" marL="1828800">
              <a:spcBef>
                <a:spcPts val="0"/>
              </a:spcBef>
              <a:spcAft>
                <a:spcPts val="0"/>
              </a:spcAft>
              <a:buSzPts val="2500"/>
              <a:buChar char="●"/>
              <a:defRPr/>
            </a:lvl4pPr>
            <a:lvl5pPr indent="-387350" lvl="4" marL="2286000">
              <a:spcBef>
                <a:spcPts val="0"/>
              </a:spcBef>
              <a:spcAft>
                <a:spcPts val="0"/>
              </a:spcAft>
              <a:buSzPts val="2500"/>
              <a:buChar char="○"/>
              <a:defRPr/>
            </a:lvl5pPr>
            <a:lvl6pPr indent="-387350" lvl="5" marL="2743200">
              <a:spcBef>
                <a:spcPts val="0"/>
              </a:spcBef>
              <a:spcAft>
                <a:spcPts val="0"/>
              </a:spcAft>
              <a:buSzPts val="2500"/>
              <a:buChar char="■"/>
              <a:defRPr/>
            </a:lvl6pPr>
            <a:lvl7pPr indent="-387350" lvl="6" marL="3200400">
              <a:spcBef>
                <a:spcPts val="0"/>
              </a:spcBef>
              <a:spcAft>
                <a:spcPts val="0"/>
              </a:spcAft>
              <a:buSzPts val="2500"/>
              <a:buChar char="●"/>
              <a:defRPr/>
            </a:lvl7pPr>
            <a:lvl8pPr indent="-387350" lvl="7" marL="3657600">
              <a:spcBef>
                <a:spcPts val="0"/>
              </a:spcBef>
              <a:spcAft>
                <a:spcPts val="0"/>
              </a:spcAft>
              <a:buSzPts val="2500"/>
              <a:buChar char="○"/>
              <a:defRPr/>
            </a:lvl8pPr>
            <a:lvl9pPr indent="-387350" lvl="8" marL="4114800">
              <a:spcBef>
                <a:spcPts val="0"/>
              </a:spcBef>
              <a:spcAft>
                <a:spcPts val="0"/>
              </a:spcAft>
              <a:buSzPts val="2500"/>
              <a:buChar char="■"/>
              <a:defRPr/>
            </a:lvl9pPr>
          </a:lstStyle>
          <a:p/>
        </p:txBody>
      </p:sp>
      <p:sp>
        <p:nvSpPr>
          <p:cNvPr id="19" name="Google Shape;19;p4"/>
          <p:cNvSpPr txBox="1"/>
          <p:nvPr>
            <p:ph idx="12" type="sldNum"/>
          </p:nvPr>
        </p:nvSpPr>
        <p:spPr>
          <a:xfrm>
            <a:off x="13979555" y="9699486"/>
            <a:ext cx="905400" cy="818700"/>
          </a:xfrm>
          <a:prstGeom prst="rect">
            <a:avLst/>
          </a:prstGeom>
        </p:spPr>
        <p:txBody>
          <a:bodyPr anchorCtr="0" anchor="ctr" bIns="160700" lIns="160700" spcFirstLastPara="1" rIns="160700" wrap="square" tIns="160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514305" y="925652"/>
            <a:ext cx="14058900" cy="1191300"/>
          </a:xfrm>
          <a:prstGeom prst="rect">
            <a:avLst/>
          </a:prstGeom>
        </p:spPr>
        <p:txBody>
          <a:bodyPr anchorCtr="0" anchor="t" bIns="160700" lIns="160700" spcFirstLastPara="1" rIns="160700" wrap="square" tIns="160700">
            <a:normAutofit/>
          </a:bodyPr>
          <a:lstStyle>
            <a:lvl1pPr lvl="0">
              <a:spcBef>
                <a:spcPts val="0"/>
              </a:spcBef>
              <a:spcAft>
                <a:spcPts val="0"/>
              </a:spcAft>
              <a:buSzPts val="4900"/>
              <a:buNone/>
              <a:defRPr/>
            </a:lvl1pPr>
            <a:lvl2pPr lvl="1">
              <a:spcBef>
                <a:spcPts val="0"/>
              </a:spcBef>
              <a:spcAft>
                <a:spcPts val="0"/>
              </a:spcAft>
              <a:buSzPts val="4900"/>
              <a:buNone/>
              <a:defRPr/>
            </a:lvl2pPr>
            <a:lvl3pPr lvl="2">
              <a:spcBef>
                <a:spcPts val="0"/>
              </a:spcBef>
              <a:spcAft>
                <a:spcPts val="0"/>
              </a:spcAft>
              <a:buSzPts val="4900"/>
              <a:buNone/>
              <a:defRPr/>
            </a:lvl3pPr>
            <a:lvl4pPr lvl="3">
              <a:spcBef>
                <a:spcPts val="0"/>
              </a:spcBef>
              <a:spcAft>
                <a:spcPts val="0"/>
              </a:spcAft>
              <a:buSzPts val="4900"/>
              <a:buNone/>
              <a:defRPr/>
            </a:lvl4pPr>
            <a:lvl5pPr lvl="4">
              <a:spcBef>
                <a:spcPts val="0"/>
              </a:spcBef>
              <a:spcAft>
                <a:spcPts val="0"/>
              </a:spcAft>
              <a:buSzPts val="4900"/>
              <a:buNone/>
              <a:defRPr/>
            </a:lvl5pPr>
            <a:lvl6pPr lvl="5">
              <a:spcBef>
                <a:spcPts val="0"/>
              </a:spcBef>
              <a:spcAft>
                <a:spcPts val="0"/>
              </a:spcAft>
              <a:buSzPts val="4900"/>
              <a:buNone/>
              <a:defRPr/>
            </a:lvl6pPr>
            <a:lvl7pPr lvl="6">
              <a:spcBef>
                <a:spcPts val="0"/>
              </a:spcBef>
              <a:spcAft>
                <a:spcPts val="0"/>
              </a:spcAft>
              <a:buSzPts val="4900"/>
              <a:buNone/>
              <a:defRPr/>
            </a:lvl7pPr>
            <a:lvl8pPr lvl="7">
              <a:spcBef>
                <a:spcPts val="0"/>
              </a:spcBef>
              <a:spcAft>
                <a:spcPts val="0"/>
              </a:spcAft>
              <a:buSzPts val="4900"/>
              <a:buNone/>
              <a:defRPr/>
            </a:lvl8pPr>
            <a:lvl9pPr lvl="8">
              <a:spcBef>
                <a:spcPts val="0"/>
              </a:spcBef>
              <a:spcAft>
                <a:spcPts val="0"/>
              </a:spcAft>
              <a:buSzPts val="4900"/>
              <a:buNone/>
              <a:defRPr/>
            </a:lvl9pPr>
          </a:lstStyle>
          <a:p/>
        </p:txBody>
      </p:sp>
      <p:sp>
        <p:nvSpPr>
          <p:cNvPr id="22" name="Google Shape;22;p5"/>
          <p:cNvSpPr txBox="1"/>
          <p:nvPr>
            <p:ph idx="1" type="body"/>
          </p:nvPr>
        </p:nvSpPr>
        <p:spPr>
          <a:xfrm>
            <a:off x="514305" y="2397147"/>
            <a:ext cx="6600000" cy="7106100"/>
          </a:xfrm>
          <a:prstGeom prst="rect">
            <a:avLst/>
          </a:prstGeom>
        </p:spPr>
        <p:txBody>
          <a:bodyPr anchorCtr="0" anchor="t" bIns="160700" lIns="160700" spcFirstLastPara="1" rIns="160700" wrap="square" tIns="160700">
            <a:normAutofit/>
          </a:bodyPr>
          <a:lstStyle>
            <a:lvl1pPr indent="-387350" lvl="0" marL="457200">
              <a:spcBef>
                <a:spcPts val="0"/>
              </a:spcBef>
              <a:spcAft>
                <a:spcPts val="0"/>
              </a:spcAft>
              <a:buSzPts val="2500"/>
              <a:buChar char="●"/>
              <a:defRPr sz="2500"/>
            </a:lvl1pPr>
            <a:lvl2pPr indent="-361950" lvl="1" marL="914400">
              <a:spcBef>
                <a:spcPts val="0"/>
              </a:spcBef>
              <a:spcAft>
                <a:spcPts val="0"/>
              </a:spcAft>
              <a:buSzPts val="2100"/>
              <a:buChar char="○"/>
              <a:defRPr sz="2100"/>
            </a:lvl2pPr>
            <a:lvl3pPr indent="-361950" lvl="2" marL="1371600">
              <a:spcBef>
                <a:spcPts val="0"/>
              </a:spcBef>
              <a:spcAft>
                <a:spcPts val="0"/>
              </a:spcAft>
              <a:buSzPts val="2100"/>
              <a:buChar char="■"/>
              <a:defRPr sz="2100"/>
            </a:lvl3pPr>
            <a:lvl4pPr indent="-361950" lvl="3" marL="1828800">
              <a:spcBef>
                <a:spcPts val="0"/>
              </a:spcBef>
              <a:spcAft>
                <a:spcPts val="0"/>
              </a:spcAft>
              <a:buSzPts val="2100"/>
              <a:buChar char="●"/>
              <a:defRPr sz="2100"/>
            </a:lvl4pPr>
            <a:lvl5pPr indent="-361950" lvl="4" marL="2286000">
              <a:spcBef>
                <a:spcPts val="0"/>
              </a:spcBef>
              <a:spcAft>
                <a:spcPts val="0"/>
              </a:spcAft>
              <a:buSzPts val="2100"/>
              <a:buChar char="○"/>
              <a:defRPr sz="2100"/>
            </a:lvl5pPr>
            <a:lvl6pPr indent="-361950" lvl="5" marL="2743200">
              <a:spcBef>
                <a:spcPts val="0"/>
              </a:spcBef>
              <a:spcAft>
                <a:spcPts val="0"/>
              </a:spcAft>
              <a:buSzPts val="2100"/>
              <a:buChar char="■"/>
              <a:defRPr sz="2100"/>
            </a:lvl6pPr>
            <a:lvl7pPr indent="-361950" lvl="6" marL="3200400">
              <a:spcBef>
                <a:spcPts val="0"/>
              </a:spcBef>
              <a:spcAft>
                <a:spcPts val="0"/>
              </a:spcAft>
              <a:buSzPts val="2100"/>
              <a:buChar char="●"/>
              <a:defRPr sz="2100"/>
            </a:lvl7pPr>
            <a:lvl8pPr indent="-361950" lvl="7" marL="3657600">
              <a:spcBef>
                <a:spcPts val="0"/>
              </a:spcBef>
              <a:spcAft>
                <a:spcPts val="0"/>
              </a:spcAft>
              <a:buSzPts val="2100"/>
              <a:buChar char="○"/>
              <a:defRPr sz="2100"/>
            </a:lvl8pPr>
            <a:lvl9pPr indent="-361950" lvl="8" marL="4114800">
              <a:spcBef>
                <a:spcPts val="0"/>
              </a:spcBef>
              <a:spcAft>
                <a:spcPts val="0"/>
              </a:spcAft>
              <a:buSzPts val="2100"/>
              <a:buChar char="■"/>
              <a:defRPr sz="2100"/>
            </a:lvl9pPr>
          </a:lstStyle>
          <a:p/>
        </p:txBody>
      </p:sp>
      <p:sp>
        <p:nvSpPr>
          <p:cNvPr id="23" name="Google Shape;23;p5"/>
          <p:cNvSpPr txBox="1"/>
          <p:nvPr>
            <p:ph idx="2" type="body"/>
          </p:nvPr>
        </p:nvSpPr>
        <p:spPr>
          <a:xfrm>
            <a:off x="7973460" y="2397147"/>
            <a:ext cx="6600000" cy="7106100"/>
          </a:xfrm>
          <a:prstGeom prst="rect">
            <a:avLst/>
          </a:prstGeom>
        </p:spPr>
        <p:txBody>
          <a:bodyPr anchorCtr="0" anchor="t" bIns="160700" lIns="160700" spcFirstLastPara="1" rIns="160700" wrap="square" tIns="160700">
            <a:normAutofit/>
          </a:bodyPr>
          <a:lstStyle>
            <a:lvl1pPr indent="-387350" lvl="0" marL="457200">
              <a:spcBef>
                <a:spcPts val="0"/>
              </a:spcBef>
              <a:spcAft>
                <a:spcPts val="0"/>
              </a:spcAft>
              <a:buSzPts val="2500"/>
              <a:buChar char="●"/>
              <a:defRPr sz="2500"/>
            </a:lvl1pPr>
            <a:lvl2pPr indent="-361950" lvl="1" marL="914400">
              <a:spcBef>
                <a:spcPts val="0"/>
              </a:spcBef>
              <a:spcAft>
                <a:spcPts val="0"/>
              </a:spcAft>
              <a:buSzPts val="2100"/>
              <a:buChar char="○"/>
              <a:defRPr sz="2100"/>
            </a:lvl2pPr>
            <a:lvl3pPr indent="-361950" lvl="2" marL="1371600">
              <a:spcBef>
                <a:spcPts val="0"/>
              </a:spcBef>
              <a:spcAft>
                <a:spcPts val="0"/>
              </a:spcAft>
              <a:buSzPts val="2100"/>
              <a:buChar char="■"/>
              <a:defRPr sz="2100"/>
            </a:lvl3pPr>
            <a:lvl4pPr indent="-361950" lvl="3" marL="1828800">
              <a:spcBef>
                <a:spcPts val="0"/>
              </a:spcBef>
              <a:spcAft>
                <a:spcPts val="0"/>
              </a:spcAft>
              <a:buSzPts val="2100"/>
              <a:buChar char="●"/>
              <a:defRPr sz="2100"/>
            </a:lvl4pPr>
            <a:lvl5pPr indent="-361950" lvl="4" marL="2286000">
              <a:spcBef>
                <a:spcPts val="0"/>
              </a:spcBef>
              <a:spcAft>
                <a:spcPts val="0"/>
              </a:spcAft>
              <a:buSzPts val="2100"/>
              <a:buChar char="○"/>
              <a:defRPr sz="2100"/>
            </a:lvl5pPr>
            <a:lvl6pPr indent="-361950" lvl="5" marL="2743200">
              <a:spcBef>
                <a:spcPts val="0"/>
              </a:spcBef>
              <a:spcAft>
                <a:spcPts val="0"/>
              </a:spcAft>
              <a:buSzPts val="2100"/>
              <a:buChar char="■"/>
              <a:defRPr sz="2100"/>
            </a:lvl6pPr>
            <a:lvl7pPr indent="-361950" lvl="6" marL="3200400">
              <a:spcBef>
                <a:spcPts val="0"/>
              </a:spcBef>
              <a:spcAft>
                <a:spcPts val="0"/>
              </a:spcAft>
              <a:buSzPts val="2100"/>
              <a:buChar char="●"/>
              <a:defRPr sz="2100"/>
            </a:lvl7pPr>
            <a:lvl8pPr indent="-361950" lvl="7" marL="3657600">
              <a:spcBef>
                <a:spcPts val="0"/>
              </a:spcBef>
              <a:spcAft>
                <a:spcPts val="0"/>
              </a:spcAft>
              <a:buSzPts val="2100"/>
              <a:buChar char="○"/>
              <a:defRPr sz="2100"/>
            </a:lvl8pPr>
            <a:lvl9pPr indent="-361950" lvl="8" marL="4114800">
              <a:spcBef>
                <a:spcPts val="0"/>
              </a:spcBef>
              <a:spcAft>
                <a:spcPts val="0"/>
              </a:spcAft>
              <a:buSzPts val="2100"/>
              <a:buChar char="■"/>
              <a:defRPr sz="2100"/>
            </a:lvl9pPr>
          </a:lstStyle>
          <a:p/>
        </p:txBody>
      </p:sp>
      <p:sp>
        <p:nvSpPr>
          <p:cNvPr id="24" name="Google Shape;24;p5"/>
          <p:cNvSpPr txBox="1"/>
          <p:nvPr>
            <p:ph idx="12" type="sldNum"/>
          </p:nvPr>
        </p:nvSpPr>
        <p:spPr>
          <a:xfrm>
            <a:off x="13979555" y="9699486"/>
            <a:ext cx="905400" cy="818700"/>
          </a:xfrm>
          <a:prstGeom prst="rect">
            <a:avLst/>
          </a:prstGeom>
        </p:spPr>
        <p:txBody>
          <a:bodyPr anchorCtr="0" anchor="ctr" bIns="160700" lIns="160700" spcFirstLastPara="1" rIns="160700" wrap="square" tIns="160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514305" y="925652"/>
            <a:ext cx="14058900" cy="1191300"/>
          </a:xfrm>
          <a:prstGeom prst="rect">
            <a:avLst/>
          </a:prstGeom>
        </p:spPr>
        <p:txBody>
          <a:bodyPr anchorCtr="0" anchor="t" bIns="160700" lIns="160700" spcFirstLastPara="1" rIns="160700" wrap="square" tIns="160700">
            <a:normAutofit/>
          </a:bodyPr>
          <a:lstStyle>
            <a:lvl1pPr lvl="0">
              <a:spcBef>
                <a:spcPts val="0"/>
              </a:spcBef>
              <a:spcAft>
                <a:spcPts val="0"/>
              </a:spcAft>
              <a:buSzPts val="4900"/>
              <a:buNone/>
              <a:defRPr/>
            </a:lvl1pPr>
            <a:lvl2pPr lvl="1">
              <a:spcBef>
                <a:spcPts val="0"/>
              </a:spcBef>
              <a:spcAft>
                <a:spcPts val="0"/>
              </a:spcAft>
              <a:buSzPts val="4900"/>
              <a:buNone/>
              <a:defRPr/>
            </a:lvl2pPr>
            <a:lvl3pPr lvl="2">
              <a:spcBef>
                <a:spcPts val="0"/>
              </a:spcBef>
              <a:spcAft>
                <a:spcPts val="0"/>
              </a:spcAft>
              <a:buSzPts val="4900"/>
              <a:buNone/>
              <a:defRPr/>
            </a:lvl3pPr>
            <a:lvl4pPr lvl="3">
              <a:spcBef>
                <a:spcPts val="0"/>
              </a:spcBef>
              <a:spcAft>
                <a:spcPts val="0"/>
              </a:spcAft>
              <a:buSzPts val="4900"/>
              <a:buNone/>
              <a:defRPr/>
            </a:lvl4pPr>
            <a:lvl5pPr lvl="4">
              <a:spcBef>
                <a:spcPts val="0"/>
              </a:spcBef>
              <a:spcAft>
                <a:spcPts val="0"/>
              </a:spcAft>
              <a:buSzPts val="4900"/>
              <a:buNone/>
              <a:defRPr/>
            </a:lvl5pPr>
            <a:lvl6pPr lvl="5">
              <a:spcBef>
                <a:spcPts val="0"/>
              </a:spcBef>
              <a:spcAft>
                <a:spcPts val="0"/>
              </a:spcAft>
              <a:buSzPts val="4900"/>
              <a:buNone/>
              <a:defRPr/>
            </a:lvl6pPr>
            <a:lvl7pPr lvl="6">
              <a:spcBef>
                <a:spcPts val="0"/>
              </a:spcBef>
              <a:spcAft>
                <a:spcPts val="0"/>
              </a:spcAft>
              <a:buSzPts val="4900"/>
              <a:buNone/>
              <a:defRPr/>
            </a:lvl7pPr>
            <a:lvl8pPr lvl="7">
              <a:spcBef>
                <a:spcPts val="0"/>
              </a:spcBef>
              <a:spcAft>
                <a:spcPts val="0"/>
              </a:spcAft>
              <a:buSzPts val="4900"/>
              <a:buNone/>
              <a:defRPr/>
            </a:lvl8pPr>
            <a:lvl9pPr lvl="8">
              <a:spcBef>
                <a:spcPts val="0"/>
              </a:spcBef>
              <a:spcAft>
                <a:spcPts val="0"/>
              </a:spcAft>
              <a:buSzPts val="4900"/>
              <a:buNone/>
              <a:defRPr/>
            </a:lvl9pPr>
          </a:lstStyle>
          <a:p/>
        </p:txBody>
      </p:sp>
      <p:sp>
        <p:nvSpPr>
          <p:cNvPr id="27" name="Google Shape;27;p6"/>
          <p:cNvSpPr txBox="1"/>
          <p:nvPr>
            <p:ph idx="12" type="sldNum"/>
          </p:nvPr>
        </p:nvSpPr>
        <p:spPr>
          <a:xfrm>
            <a:off x="13979555" y="9699486"/>
            <a:ext cx="905400" cy="818700"/>
          </a:xfrm>
          <a:prstGeom prst="rect">
            <a:avLst/>
          </a:prstGeom>
        </p:spPr>
        <p:txBody>
          <a:bodyPr anchorCtr="0" anchor="ctr" bIns="160700" lIns="160700" spcFirstLastPara="1" rIns="160700" wrap="square" tIns="160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514305" y="1155647"/>
            <a:ext cx="4633200" cy="1571700"/>
          </a:xfrm>
          <a:prstGeom prst="rect">
            <a:avLst/>
          </a:prstGeom>
        </p:spPr>
        <p:txBody>
          <a:bodyPr anchorCtr="0" anchor="b" bIns="160700" lIns="160700" spcFirstLastPara="1" rIns="160700" wrap="square" tIns="16070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30" name="Google Shape;30;p7"/>
          <p:cNvSpPr txBox="1"/>
          <p:nvPr>
            <p:ph idx="1" type="body"/>
          </p:nvPr>
        </p:nvSpPr>
        <p:spPr>
          <a:xfrm>
            <a:off x="514305" y="2890367"/>
            <a:ext cx="4633200" cy="6612900"/>
          </a:xfrm>
          <a:prstGeom prst="rect">
            <a:avLst/>
          </a:prstGeom>
        </p:spPr>
        <p:txBody>
          <a:bodyPr anchorCtr="0" anchor="t" bIns="160700" lIns="160700" spcFirstLastPara="1" rIns="160700" wrap="square" tIns="160700">
            <a:normAutofit/>
          </a:bodyPr>
          <a:lstStyle>
            <a:lvl1pPr indent="-361950" lvl="0" marL="457200">
              <a:spcBef>
                <a:spcPts val="0"/>
              </a:spcBef>
              <a:spcAft>
                <a:spcPts val="0"/>
              </a:spcAft>
              <a:buSzPts val="2100"/>
              <a:buChar char="●"/>
              <a:defRPr sz="2100"/>
            </a:lvl1pPr>
            <a:lvl2pPr indent="-361950" lvl="1" marL="914400">
              <a:spcBef>
                <a:spcPts val="0"/>
              </a:spcBef>
              <a:spcAft>
                <a:spcPts val="0"/>
              </a:spcAft>
              <a:buSzPts val="2100"/>
              <a:buChar char="○"/>
              <a:defRPr sz="2100"/>
            </a:lvl2pPr>
            <a:lvl3pPr indent="-361950" lvl="2" marL="1371600">
              <a:spcBef>
                <a:spcPts val="0"/>
              </a:spcBef>
              <a:spcAft>
                <a:spcPts val="0"/>
              </a:spcAft>
              <a:buSzPts val="2100"/>
              <a:buChar char="■"/>
              <a:defRPr sz="2100"/>
            </a:lvl3pPr>
            <a:lvl4pPr indent="-361950" lvl="3" marL="1828800">
              <a:spcBef>
                <a:spcPts val="0"/>
              </a:spcBef>
              <a:spcAft>
                <a:spcPts val="0"/>
              </a:spcAft>
              <a:buSzPts val="2100"/>
              <a:buChar char="●"/>
              <a:defRPr sz="2100"/>
            </a:lvl4pPr>
            <a:lvl5pPr indent="-361950" lvl="4" marL="2286000">
              <a:spcBef>
                <a:spcPts val="0"/>
              </a:spcBef>
              <a:spcAft>
                <a:spcPts val="0"/>
              </a:spcAft>
              <a:buSzPts val="2100"/>
              <a:buChar char="○"/>
              <a:defRPr sz="2100"/>
            </a:lvl5pPr>
            <a:lvl6pPr indent="-361950" lvl="5" marL="2743200">
              <a:spcBef>
                <a:spcPts val="0"/>
              </a:spcBef>
              <a:spcAft>
                <a:spcPts val="0"/>
              </a:spcAft>
              <a:buSzPts val="2100"/>
              <a:buChar char="■"/>
              <a:defRPr sz="2100"/>
            </a:lvl6pPr>
            <a:lvl7pPr indent="-361950" lvl="6" marL="3200400">
              <a:spcBef>
                <a:spcPts val="0"/>
              </a:spcBef>
              <a:spcAft>
                <a:spcPts val="0"/>
              </a:spcAft>
              <a:buSzPts val="2100"/>
              <a:buChar char="●"/>
              <a:defRPr sz="2100"/>
            </a:lvl7pPr>
            <a:lvl8pPr indent="-361950" lvl="7" marL="3657600">
              <a:spcBef>
                <a:spcPts val="0"/>
              </a:spcBef>
              <a:spcAft>
                <a:spcPts val="0"/>
              </a:spcAft>
              <a:buSzPts val="2100"/>
              <a:buChar char="○"/>
              <a:defRPr sz="2100"/>
            </a:lvl8pPr>
            <a:lvl9pPr indent="-361950" lvl="8" marL="4114800">
              <a:spcBef>
                <a:spcPts val="0"/>
              </a:spcBef>
              <a:spcAft>
                <a:spcPts val="0"/>
              </a:spcAft>
              <a:buSzPts val="2100"/>
              <a:buChar char="■"/>
              <a:defRPr sz="2100"/>
            </a:lvl9pPr>
          </a:lstStyle>
          <a:p/>
        </p:txBody>
      </p:sp>
      <p:sp>
        <p:nvSpPr>
          <p:cNvPr id="31" name="Google Shape;31;p7"/>
          <p:cNvSpPr txBox="1"/>
          <p:nvPr>
            <p:ph idx="12" type="sldNum"/>
          </p:nvPr>
        </p:nvSpPr>
        <p:spPr>
          <a:xfrm>
            <a:off x="13979555" y="9699486"/>
            <a:ext cx="905400" cy="818700"/>
          </a:xfrm>
          <a:prstGeom prst="rect">
            <a:avLst/>
          </a:prstGeom>
        </p:spPr>
        <p:txBody>
          <a:bodyPr anchorCtr="0" anchor="ctr" bIns="160700" lIns="160700" spcFirstLastPara="1" rIns="160700" wrap="square" tIns="160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808913" y="936312"/>
            <a:ext cx="10506600" cy="8508900"/>
          </a:xfrm>
          <a:prstGeom prst="rect">
            <a:avLst/>
          </a:prstGeom>
        </p:spPr>
        <p:txBody>
          <a:bodyPr anchorCtr="0" anchor="ctr" bIns="160700" lIns="160700" spcFirstLastPara="1" rIns="160700" wrap="square" tIns="160700">
            <a:normAutofit/>
          </a:bodyPr>
          <a:lstStyle>
            <a:lvl1pPr lvl="0">
              <a:spcBef>
                <a:spcPts val="0"/>
              </a:spcBef>
              <a:spcAft>
                <a:spcPts val="0"/>
              </a:spcAft>
              <a:buSzPts val="8400"/>
              <a:buNone/>
              <a:defRPr sz="8400"/>
            </a:lvl1pPr>
            <a:lvl2pPr lvl="1">
              <a:spcBef>
                <a:spcPts val="0"/>
              </a:spcBef>
              <a:spcAft>
                <a:spcPts val="0"/>
              </a:spcAft>
              <a:buSzPts val="8400"/>
              <a:buNone/>
              <a:defRPr sz="8400"/>
            </a:lvl2pPr>
            <a:lvl3pPr lvl="2">
              <a:spcBef>
                <a:spcPts val="0"/>
              </a:spcBef>
              <a:spcAft>
                <a:spcPts val="0"/>
              </a:spcAft>
              <a:buSzPts val="8400"/>
              <a:buNone/>
              <a:defRPr sz="8400"/>
            </a:lvl3pPr>
            <a:lvl4pPr lvl="3">
              <a:spcBef>
                <a:spcPts val="0"/>
              </a:spcBef>
              <a:spcAft>
                <a:spcPts val="0"/>
              </a:spcAft>
              <a:buSzPts val="8400"/>
              <a:buNone/>
              <a:defRPr sz="8400"/>
            </a:lvl4pPr>
            <a:lvl5pPr lvl="4">
              <a:spcBef>
                <a:spcPts val="0"/>
              </a:spcBef>
              <a:spcAft>
                <a:spcPts val="0"/>
              </a:spcAft>
              <a:buSzPts val="8400"/>
              <a:buNone/>
              <a:defRPr sz="8400"/>
            </a:lvl5pPr>
            <a:lvl6pPr lvl="5">
              <a:spcBef>
                <a:spcPts val="0"/>
              </a:spcBef>
              <a:spcAft>
                <a:spcPts val="0"/>
              </a:spcAft>
              <a:buSzPts val="8400"/>
              <a:buNone/>
              <a:defRPr sz="8400"/>
            </a:lvl6pPr>
            <a:lvl7pPr lvl="6">
              <a:spcBef>
                <a:spcPts val="0"/>
              </a:spcBef>
              <a:spcAft>
                <a:spcPts val="0"/>
              </a:spcAft>
              <a:buSzPts val="8400"/>
              <a:buNone/>
              <a:defRPr sz="8400"/>
            </a:lvl7pPr>
            <a:lvl8pPr lvl="7">
              <a:spcBef>
                <a:spcPts val="0"/>
              </a:spcBef>
              <a:spcAft>
                <a:spcPts val="0"/>
              </a:spcAft>
              <a:buSzPts val="8400"/>
              <a:buNone/>
              <a:defRPr sz="8400"/>
            </a:lvl8pPr>
            <a:lvl9pPr lvl="8">
              <a:spcBef>
                <a:spcPts val="0"/>
              </a:spcBef>
              <a:spcAft>
                <a:spcPts val="0"/>
              </a:spcAft>
              <a:buSzPts val="8400"/>
              <a:buNone/>
              <a:defRPr sz="8400"/>
            </a:lvl9pPr>
          </a:lstStyle>
          <a:p/>
        </p:txBody>
      </p:sp>
      <p:sp>
        <p:nvSpPr>
          <p:cNvPr id="34" name="Google Shape;34;p8"/>
          <p:cNvSpPr txBox="1"/>
          <p:nvPr>
            <p:ph idx="12" type="sldNum"/>
          </p:nvPr>
        </p:nvSpPr>
        <p:spPr>
          <a:xfrm>
            <a:off x="13979555" y="9699486"/>
            <a:ext cx="905400" cy="818700"/>
          </a:xfrm>
          <a:prstGeom prst="rect">
            <a:avLst/>
          </a:prstGeom>
        </p:spPr>
        <p:txBody>
          <a:bodyPr anchorCtr="0" anchor="ctr" bIns="160700" lIns="160700" spcFirstLastPara="1" rIns="160700" wrap="square" tIns="160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7543800" y="-260"/>
            <a:ext cx="7543800" cy="10698600"/>
          </a:xfrm>
          <a:prstGeom prst="rect">
            <a:avLst/>
          </a:prstGeom>
          <a:solidFill>
            <a:schemeClr val="lt2"/>
          </a:solidFill>
          <a:ln>
            <a:noFill/>
          </a:ln>
        </p:spPr>
        <p:txBody>
          <a:bodyPr anchorCtr="0" anchor="ctr" bIns="160700" lIns="160700" spcFirstLastPara="1" rIns="160700" wrap="square" tIns="1607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438075" y="2565003"/>
            <a:ext cx="6674400" cy="3083400"/>
          </a:xfrm>
          <a:prstGeom prst="rect">
            <a:avLst/>
          </a:prstGeom>
        </p:spPr>
        <p:txBody>
          <a:bodyPr anchorCtr="0" anchor="b" bIns="160700" lIns="160700" spcFirstLastPara="1" rIns="160700" wrap="square" tIns="160700">
            <a:normAutofit/>
          </a:bodyPr>
          <a:lstStyle>
            <a:lvl1pPr lvl="0" algn="ctr">
              <a:spcBef>
                <a:spcPts val="0"/>
              </a:spcBef>
              <a:spcAft>
                <a:spcPts val="0"/>
              </a:spcAft>
              <a:buSzPts val="7400"/>
              <a:buNone/>
              <a:defRPr sz="7400"/>
            </a:lvl1pPr>
            <a:lvl2pPr lvl="1" algn="ctr">
              <a:spcBef>
                <a:spcPts val="0"/>
              </a:spcBef>
              <a:spcAft>
                <a:spcPts val="0"/>
              </a:spcAft>
              <a:buSzPts val="7400"/>
              <a:buNone/>
              <a:defRPr sz="7400"/>
            </a:lvl2pPr>
            <a:lvl3pPr lvl="2" algn="ctr">
              <a:spcBef>
                <a:spcPts val="0"/>
              </a:spcBef>
              <a:spcAft>
                <a:spcPts val="0"/>
              </a:spcAft>
              <a:buSzPts val="7400"/>
              <a:buNone/>
              <a:defRPr sz="7400"/>
            </a:lvl3pPr>
            <a:lvl4pPr lvl="3" algn="ctr">
              <a:spcBef>
                <a:spcPts val="0"/>
              </a:spcBef>
              <a:spcAft>
                <a:spcPts val="0"/>
              </a:spcAft>
              <a:buSzPts val="7400"/>
              <a:buNone/>
              <a:defRPr sz="7400"/>
            </a:lvl4pPr>
            <a:lvl5pPr lvl="4" algn="ctr">
              <a:spcBef>
                <a:spcPts val="0"/>
              </a:spcBef>
              <a:spcAft>
                <a:spcPts val="0"/>
              </a:spcAft>
              <a:buSzPts val="7400"/>
              <a:buNone/>
              <a:defRPr sz="7400"/>
            </a:lvl5pPr>
            <a:lvl6pPr lvl="5" algn="ctr">
              <a:spcBef>
                <a:spcPts val="0"/>
              </a:spcBef>
              <a:spcAft>
                <a:spcPts val="0"/>
              </a:spcAft>
              <a:buSzPts val="7400"/>
              <a:buNone/>
              <a:defRPr sz="7400"/>
            </a:lvl6pPr>
            <a:lvl7pPr lvl="6" algn="ctr">
              <a:spcBef>
                <a:spcPts val="0"/>
              </a:spcBef>
              <a:spcAft>
                <a:spcPts val="0"/>
              </a:spcAft>
              <a:buSzPts val="7400"/>
              <a:buNone/>
              <a:defRPr sz="7400"/>
            </a:lvl7pPr>
            <a:lvl8pPr lvl="7" algn="ctr">
              <a:spcBef>
                <a:spcPts val="0"/>
              </a:spcBef>
              <a:spcAft>
                <a:spcPts val="0"/>
              </a:spcAft>
              <a:buSzPts val="7400"/>
              <a:buNone/>
              <a:defRPr sz="7400"/>
            </a:lvl8pPr>
            <a:lvl9pPr lvl="8" algn="ctr">
              <a:spcBef>
                <a:spcPts val="0"/>
              </a:spcBef>
              <a:spcAft>
                <a:spcPts val="0"/>
              </a:spcAft>
              <a:buSzPts val="7400"/>
              <a:buNone/>
              <a:defRPr sz="7400"/>
            </a:lvl9pPr>
          </a:lstStyle>
          <a:p/>
        </p:txBody>
      </p:sp>
      <p:sp>
        <p:nvSpPr>
          <p:cNvPr id="38" name="Google Shape;38;p9"/>
          <p:cNvSpPr txBox="1"/>
          <p:nvPr>
            <p:ph idx="1" type="subTitle"/>
          </p:nvPr>
        </p:nvSpPr>
        <p:spPr>
          <a:xfrm>
            <a:off x="438075" y="5830393"/>
            <a:ext cx="6674400" cy="2569200"/>
          </a:xfrm>
          <a:prstGeom prst="rect">
            <a:avLst/>
          </a:prstGeom>
        </p:spPr>
        <p:txBody>
          <a:bodyPr anchorCtr="0" anchor="t" bIns="160700" lIns="160700" spcFirstLastPara="1" rIns="160700" wrap="square" tIns="1607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39" name="Google Shape;39;p9"/>
          <p:cNvSpPr txBox="1"/>
          <p:nvPr>
            <p:ph idx="2" type="body"/>
          </p:nvPr>
        </p:nvSpPr>
        <p:spPr>
          <a:xfrm>
            <a:off x="8150175" y="1506075"/>
            <a:ext cx="6330900" cy="7685700"/>
          </a:xfrm>
          <a:prstGeom prst="rect">
            <a:avLst/>
          </a:prstGeom>
        </p:spPr>
        <p:txBody>
          <a:bodyPr anchorCtr="0" anchor="ctr" bIns="160700" lIns="160700" spcFirstLastPara="1" rIns="160700" wrap="square" tIns="160700">
            <a:normAutofit/>
          </a:bodyPr>
          <a:lstStyle>
            <a:lvl1pPr indent="-431800" lvl="0" marL="457200">
              <a:spcBef>
                <a:spcPts val="0"/>
              </a:spcBef>
              <a:spcAft>
                <a:spcPts val="0"/>
              </a:spcAft>
              <a:buSzPts val="3200"/>
              <a:buChar char="●"/>
              <a:defRPr/>
            </a:lvl1pPr>
            <a:lvl2pPr indent="-387350" lvl="1" marL="914400">
              <a:spcBef>
                <a:spcPts val="0"/>
              </a:spcBef>
              <a:spcAft>
                <a:spcPts val="0"/>
              </a:spcAft>
              <a:buSzPts val="2500"/>
              <a:buChar char="○"/>
              <a:defRPr/>
            </a:lvl2pPr>
            <a:lvl3pPr indent="-387350" lvl="2" marL="1371600">
              <a:spcBef>
                <a:spcPts val="0"/>
              </a:spcBef>
              <a:spcAft>
                <a:spcPts val="0"/>
              </a:spcAft>
              <a:buSzPts val="2500"/>
              <a:buChar char="■"/>
              <a:defRPr/>
            </a:lvl3pPr>
            <a:lvl4pPr indent="-387350" lvl="3" marL="1828800">
              <a:spcBef>
                <a:spcPts val="0"/>
              </a:spcBef>
              <a:spcAft>
                <a:spcPts val="0"/>
              </a:spcAft>
              <a:buSzPts val="2500"/>
              <a:buChar char="●"/>
              <a:defRPr/>
            </a:lvl4pPr>
            <a:lvl5pPr indent="-387350" lvl="4" marL="2286000">
              <a:spcBef>
                <a:spcPts val="0"/>
              </a:spcBef>
              <a:spcAft>
                <a:spcPts val="0"/>
              </a:spcAft>
              <a:buSzPts val="2500"/>
              <a:buChar char="○"/>
              <a:defRPr/>
            </a:lvl5pPr>
            <a:lvl6pPr indent="-387350" lvl="5" marL="2743200">
              <a:spcBef>
                <a:spcPts val="0"/>
              </a:spcBef>
              <a:spcAft>
                <a:spcPts val="0"/>
              </a:spcAft>
              <a:buSzPts val="2500"/>
              <a:buChar char="■"/>
              <a:defRPr/>
            </a:lvl6pPr>
            <a:lvl7pPr indent="-387350" lvl="6" marL="3200400">
              <a:spcBef>
                <a:spcPts val="0"/>
              </a:spcBef>
              <a:spcAft>
                <a:spcPts val="0"/>
              </a:spcAft>
              <a:buSzPts val="2500"/>
              <a:buChar char="●"/>
              <a:defRPr/>
            </a:lvl7pPr>
            <a:lvl8pPr indent="-387350" lvl="7" marL="3657600">
              <a:spcBef>
                <a:spcPts val="0"/>
              </a:spcBef>
              <a:spcAft>
                <a:spcPts val="0"/>
              </a:spcAft>
              <a:buSzPts val="2500"/>
              <a:buChar char="○"/>
              <a:defRPr/>
            </a:lvl8pPr>
            <a:lvl9pPr indent="-387350" lvl="8" marL="4114800">
              <a:spcBef>
                <a:spcPts val="0"/>
              </a:spcBef>
              <a:spcAft>
                <a:spcPts val="0"/>
              </a:spcAft>
              <a:buSzPts val="2500"/>
              <a:buChar char="■"/>
              <a:defRPr/>
            </a:lvl9pPr>
          </a:lstStyle>
          <a:p/>
        </p:txBody>
      </p:sp>
      <p:sp>
        <p:nvSpPr>
          <p:cNvPr id="40" name="Google Shape;40;p9"/>
          <p:cNvSpPr txBox="1"/>
          <p:nvPr>
            <p:ph idx="12" type="sldNum"/>
          </p:nvPr>
        </p:nvSpPr>
        <p:spPr>
          <a:xfrm>
            <a:off x="13979555" y="9699486"/>
            <a:ext cx="905400" cy="818700"/>
          </a:xfrm>
          <a:prstGeom prst="rect">
            <a:avLst/>
          </a:prstGeom>
        </p:spPr>
        <p:txBody>
          <a:bodyPr anchorCtr="0" anchor="ctr" bIns="160700" lIns="160700" spcFirstLastPara="1" rIns="160700" wrap="square" tIns="160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514305" y="8799592"/>
            <a:ext cx="9897900" cy="1258800"/>
          </a:xfrm>
          <a:prstGeom prst="rect">
            <a:avLst/>
          </a:prstGeom>
        </p:spPr>
        <p:txBody>
          <a:bodyPr anchorCtr="0" anchor="ctr" bIns="160700" lIns="160700" spcFirstLastPara="1" rIns="160700" wrap="square" tIns="160700">
            <a:normAutofit/>
          </a:bodyPr>
          <a:lstStyle>
            <a:lvl1pPr indent="-228600" lvl="0" marL="457200">
              <a:lnSpc>
                <a:spcPct val="100000"/>
              </a:lnSpc>
              <a:spcBef>
                <a:spcPts val="0"/>
              </a:spcBef>
              <a:spcAft>
                <a:spcPts val="0"/>
              </a:spcAft>
              <a:buSzPts val="3200"/>
              <a:buNone/>
              <a:defRPr/>
            </a:lvl1pPr>
          </a:lstStyle>
          <a:p/>
        </p:txBody>
      </p:sp>
      <p:sp>
        <p:nvSpPr>
          <p:cNvPr id="43" name="Google Shape;43;p10"/>
          <p:cNvSpPr txBox="1"/>
          <p:nvPr>
            <p:ph idx="12" type="sldNum"/>
          </p:nvPr>
        </p:nvSpPr>
        <p:spPr>
          <a:xfrm>
            <a:off x="13979555" y="9699486"/>
            <a:ext cx="905400" cy="818700"/>
          </a:xfrm>
          <a:prstGeom prst="rect">
            <a:avLst/>
          </a:prstGeom>
        </p:spPr>
        <p:txBody>
          <a:bodyPr anchorCtr="0" anchor="ctr" bIns="160700" lIns="160700" spcFirstLastPara="1" rIns="160700" wrap="square" tIns="160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4305" y="925652"/>
            <a:ext cx="14058900" cy="1191300"/>
          </a:xfrm>
          <a:prstGeom prst="rect">
            <a:avLst/>
          </a:prstGeom>
          <a:noFill/>
          <a:ln>
            <a:noFill/>
          </a:ln>
        </p:spPr>
        <p:txBody>
          <a:bodyPr anchorCtr="0" anchor="t" bIns="160700" lIns="160700" spcFirstLastPara="1" rIns="160700" wrap="square" tIns="160700">
            <a:normAutofit/>
          </a:bodyPr>
          <a:lstStyle>
            <a:lvl1pPr lvl="0">
              <a:spcBef>
                <a:spcPts val="0"/>
              </a:spcBef>
              <a:spcAft>
                <a:spcPts val="0"/>
              </a:spcAft>
              <a:buClr>
                <a:schemeClr val="dk1"/>
              </a:buClr>
              <a:buSzPts val="4900"/>
              <a:buNone/>
              <a:defRPr sz="4900">
                <a:solidFill>
                  <a:schemeClr val="dk1"/>
                </a:solidFill>
              </a:defRPr>
            </a:lvl1pPr>
            <a:lvl2pPr lvl="1">
              <a:spcBef>
                <a:spcPts val="0"/>
              </a:spcBef>
              <a:spcAft>
                <a:spcPts val="0"/>
              </a:spcAft>
              <a:buClr>
                <a:schemeClr val="dk1"/>
              </a:buClr>
              <a:buSzPts val="4900"/>
              <a:buNone/>
              <a:defRPr sz="4900">
                <a:solidFill>
                  <a:schemeClr val="dk1"/>
                </a:solidFill>
              </a:defRPr>
            </a:lvl2pPr>
            <a:lvl3pPr lvl="2">
              <a:spcBef>
                <a:spcPts val="0"/>
              </a:spcBef>
              <a:spcAft>
                <a:spcPts val="0"/>
              </a:spcAft>
              <a:buClr>
                <a:schemeClr val="dk1"/>
              </a:buClr>
              <a:buSzPts val="4900"/>
              <a:buNone/>
              <a:defRPr sz="4900">
                <a:solidFill>
                  <a:schemeClr val="dk1"/>
                </a:solidFill>
              </a:defRPr>
            </a:lvl3pPr>
            <a:lvl4pPr lvl="3">
              <a:spcBef>
                <a:spcPts val="0"/>
              </a:spcBef>
              <a:spcAft>
                <a:spcPts val="0"/>
              </a:spcAft>
              <a:buClr>
                <a:schemeClr val="dk1"/>
              </a:buClr>
              <a:buSzPts val="4900"/>
              <a:buNone/>
              <a:defRPr sz="4900">
                <a:solidFill>
                  <a:schemeClr val="dk1"/>
                </a:solidFill>
              </a:defRPr>
            </a:lvl4pPr>
            <a:lvl5pPr lvl="4">
              <a:spcBef>
                <a:spcPts val="0"/>
              </a:spcBef>
              <a:spcAft>
                <a:spcPts val="0"/>
              </a:spcAft>
              <a:buClr>
                <a:schemeClr val="dk1"/>
              </a:buClr>
              <a:buSzPts val="4900"/>
              <a:buNone/>
              <a:defRPr sz="4900">
                <a:solidFill>
                  <a:schemeClr val="dk1"/>
                </a:solidFill>
              </a:defRPr>
            </a:lvl5pPr>
            <a:lvl6pPr lvl="5">
              <a:spcBef>
                <a:spcPts val="0"/>
              </a:spcBef>
              <a:spcAft>
                <a:spcPts val="0"/>
              </a:spcAft>
              <a:buClr>
                <a:schemeClr val="dk1"/>
              </a:buClr>
              <a:buSzPts val="4900"/>
              <a:buNone/>
              <a:defRPr sz="4900">
                <a:solidFill>
                  <a:schemeClr val="dk1"/>
                </a:solidFill>
              </a:defRPr>
            </a:lvl6pPr>
            <a:lvl7pPr lvl="6">
              <a:spcBef>
                <a:spcPts val="0"/>
              </a:spcBef>
              <a:spcAft>
                <a:spcPts val="0"/>
              </a:spcAft>
              <a:buClr>
                <a:schemeClr val="dk1"/>
              </a:buClr>
              <a:buSzPts val="4900"/>
              <a:buNone/>
              <a:defRPr sz="4900">
                <a:solidFill>
                  <a:schemeClr val="dk1"/>
                </a:solidFill>
              </a:defRPr>
            </a:lvl7pPr>
            <a:lvl8pPr lvl="7">
              <a:spcBef>
                <a:spcPts val="0"/>
              </a:spcBef>
              <a:spcAft>
                <a:spcPts val="0"/>
              </a:spcAft>
              <a:buClr>
                <a:schemeClr val="dk1"/>
              </a:buClr>
              <a:buSzPts val="4900"/>
              <a:buNone/>
              <a:defRPr sz="4900">
                <a:solidFill>
                  <a:schemeClr val="dk1"/>
                </a:solidFill>
              </a:defRPr>
            </a:lvl8pPr>
            <a:lvl9pPr lvl="8">
              <a:spcBef>
                <a:spcPts val="0"/>
              </a:spcBef>
              <a:spcAft>
                <a:spcPts val="0"/>
              </a:spcAft>
              <a:buClr>
                <a:schemeClr val="dk1"/>
              </a:buClr>
              <a:buSzPts val="4900"/>
              <a:buNone/>
              <a:defRPr sz="4900">
                <a:solidFill>
                  <a:schemeClr val="dk1"/>
                </a:solidFill>
              </a:defRPr>
            </a:lvl9pPr>
          </a:lstStyle>
          <a:p/>
        </p:txBody>
      </p:sp>
      <p:sp>
        <p:nvSpPr>
          <p:cNvPr id="7" name="Google Shape;7;p1"/>
          <p:cNvSpPr txBox="1"/>
          <p:nvPr>
            <p:ph idx="1" type="body"/>
          </p:nvPr>
        </p:nvSpPr>
        <p:spPr>
          <a:xfrm>
            <a:off x="514305" y="2397147"/>
            <a:ext cx="14058900" cy="7106100"/>
          </a:xfrm>
          <a:prstGeom prst="rect">
            <a:avLst/>
          </a:prstGeom>
          <a:noFill/>
          <a:ln>
            <a:noFill/>
          </a:ln>
        </p:spPr>
        <p:txBody>
          <a:bodyPr anchorCtr="0" anchor="t" bIns="160700" lIns="160700" spcFirstLastPara="1" rIns="160700" wrap="square" tIns="160700">
            <a:normAutofit/>
          </a:bodyPr>
          <a:lstStyle>
            <a:lvl1pPr indent="-431800" lvl="0" marL="457200">
              <a:lnSpc>
                <a:spcPct val="115000"/>
              </a:lnSpc>
              <a:spcBef>
                <a:spcPts val="0"/>
              </a:spcBef>
              <a:spcAft>
                <a:spcPts val="0"/>
              </a:spcAft>
              <a:buClr>
                <a:schemeClr val="dk2"/>
              </a:buClr>
              <a:buSzPts val="3200"/>
              <a:buChar char="●"/>
              <a:defRPr sz="3200">
                <a:solidFill>
                  <a:schemeClr val="dk2"/>
                </a:solidFill>
              </a:defRPr>
            </a:lvl1pPr>
            <a:lvl2pPr indent="-387350" lvl="1" marL="914400">
              <a:lnSpc>
                <a:spcPct val="115000"/>
              </a:lnSpc>
              <a:spcBef>
                <a:spcPts val="0"/>
              </a:spcBef>
              <a:spcAft>
                <a:spcPts val="0"/>
              </a:spcAft>
              <a:buClr>
                <a:schemeClr val="dk2"/>
              </a:buClr>
              <a:buSzPts val="2500"/>
              <a:buChar char="○"/>
              <a:defRPr sz="2500">
                <a:solidFill>
                  <a:schemeClr val="dk2"/>
                </a:solidFill>
              </a:defRPr>
            </a:lvl2pPr>
            <a:lvl3pPr indent="-387350" lvl="2" marL="1371600">
              <a:lnSpc>
                <a:spcPct val="115000"/>
              </a:lnSpc>
              <a:spcBef>
                <a:spcPts val="0"/>
              </a:spcBef>
              <a:spcAft>
                <a:spcPts val="0"/>
              </a:spcAft>
              <a:buClr>
                <a:schemeClr val="dk2"/>
              </a:buClr>
              <a:buSzPts val="2500"/>
              <a:buChar char="■"/>
              <a:defRPr sz="2500">
                <a:solidFill>
                  <a:schemeClr val="dk2"/>
                </a:solidFill>
              </a:defRPr>
            </a:lvl3pPr>
            <a:lvl4pPr indent="-387350" lvl="3" marL="1828800">
              <a:lnSpc>
                <a:spcPct val="115000"/>
              </a:lnSpc>
              <a:spcBef>
                <a:spcPts val="0"/>
              </a:spcBef>
              <a:spcAft>
                <a:spcPts val="0"/>
              </a:spcAft>
              <a:buClr>
                <a:schemeClr val="dk2"/>
              </a:buClr>
              <a:buSzPts val="2500"/>
              <a:buChar char="●"/>
              <a:defRPr sz="2500">
                <a:solidFill>
                  <a:schemeClr val="dk2"/>
                </a:solidFill>
              </a:defRPr>
            </a:lvl4pPr>
            <a:lvl5pPr indent="-387350" lvl="4" marL="2286000">
              <a:lnSpc>
                <a:spcPct val="115000"/>
              </a:lnSpc>
              <a:spcBef>
                <a:spcPts val="0"/>
              </a:spcBef>
              <a:spcAft>
                <a:spcPts val="0"/>
              </a:spcAft>
              <a:buClr>
                <a:schemeClr val="dk2"/>
              </a:buClr>
              <a:buSzPts val="2500"/>
              <a:buChar char="○"/>
              <a:defRPr sz="2500">
                <a:solidFill>
                  <a:schemeClr val="dk2"/>
                </a:solidFill>
              </a:defRPr>
            </a:lvl5pPr>
            <a:lvl6pPr indent="-387350" lvl="5" marL="2743200">
              <a:lnSpc>
                <a:spcPct val="115000"/>
              </a:lnSpc>
              <a:spcBef>
                <a:spcPts val="0"/>
              </a:spcBef>
              <a:spcAft>
                <a:spcPts val="0"/>
              </a:spcAft>
              <a:buClr>
                <a:schemeClr val="dk2"/>
              </a:buClr>
              <a:buSzPts val="2500"/>
              <a:buChar char="■"/>
              <a:defRPr sz="2500">
                <a:solidFill>
                  <a:schemeClr val="dk2"/>
                </a:solidFill>
              </a:defRPr>
            </a:lvl6pPr>
            <a:lvl7pPr indent="-387350" lvl="6" marL="3200400">
              <a:lnSpc>
                <a:spcPct val="115000"/>
              </a:lnSpc>
              <a:spcBef>
                <a:spcPts val="0"/>
              </a:spcBef>
              <a:spcAft>
                <a:spcPts val="0"/>
              </a:spcAft>
              <a:buClr>
                <a:schemeClr val="dk2"/>
              </a:buClr>
              <a:buSzPts val="2500"/>
              <a:buChar char="●"/>
              <a:defRPr sz="2500">
                <a:solidFill>
                  <a:schemeClr val="dk2"/>
                </a:solidFill>
              </a:defRPr>
            </a:lvl7pPr>
            <a:lvl8pPr indent="-387350" lvl="7" marL="3657600">
              <a:lnSpc>
                <a:spcPct val="115000"/>
              </a:lnSpc>
              <a:spcBef>
                <a:spcPts val="0"/>
              </a:spcBef>
              <a:spcAft>
                <a:spcPts val="0"/>
              </a:spcAft>
              <a:buClr>
                <a:schemeClr val="dk2"/>
              </a:buClr>
              <a:buSzPts val="2500"/>
              <a:buChar char="○"/>
              <a:defRPr sz="2500">
                <a:solidFill>
                  <a:schemeClr val="dk2"/>
                </a:solidFill>
              </a:defRPr>
            </a:lvl8pPr>
            <a:lvl9pPr indent="-387350" lvl="8" marL="4114800">
              <a:lnSpc>
                <a:spcPct val="115000"/>
              </a:lnSpc>
              <a:spcBef>
                <a:spcPts val="0"/>
              </a:spcBef>
              <a:spcAft>
                <a:spcPts val="0"/>
              </a:spcAft>
              <a:buClr>
                <a:schemeClr val="dk2"/>
              </a:buClr>
              <a:buSzPts val="2500"/>
              <a:buChar char="■"/>
              <a:defRPr sz="2500">
                <a:solidFill>
                  <a:schemeClr val="dk2"/>
                </a:solidFill>
              </a:defRPr>
            </a:lvl9pPr>
          </a:lstStyle>
          <a:p/>
        </p:txBody>
      </p:sp>
      <p:sp>
        <p:nvSpPr>
          <p:cNvPr id="8" name="Google Shape;8;p1"/>
          <p:cNvSpPr txBox="1"/>
          <p:nvPr>
            <p:ph idx="12" type="sldNum"/>
          </p:nvPr>
        </p:nvSpPr>
        <p:spPr>
          <a:xfrm>
            <a:off x="13979555" y="9699486"/>
            <a:ext cx="905400" cy="818700"/>
          </a:xfrm>
          <a:prstGeom prst="rect">
            <a:avLst/>
          </a:prstGeom>
          <a:noFill/>
          <a:ln>
            <a:noFill/>
          </a:ln>
        </p:spPr>
        <p:txBody>
          <a:bodyPr anchorCtr="0" anchor="ctr" bIns="160700" lIns="160700" spcFirstLastPara="1" rIns="160700" wrap="square" tIns="160700">
            <a:normAutofit/>
          </a:bodyPr>
          <a:lstStyle>
            <a:lvl1pPr lvl="0" algn="r">
              <a:buNone/>
              <a:defRPr sz="1800">
                <a:solidFill>
                  <a:schemeClr val="dk2"/>
                </a:solidFill>
              </a:defRPr>
            </a:lvl1pPr>
            <a:lvl2pPr lvl="1" algn="r">
              <a:buNone/>
              <a:defRPr sz="1800">
                <a:solidFill>
                  <a:schemeClr val="dk2"/>
                </a:solidFill>
              </a:defRPr>
            </a:lvl2pPr>
            <a:lvl3pPr lvl="2" algn="r">
              <a:buNone/>
              <a:defRPr sz="1800">
                <a:solidFill>
                  <a:schemeClr val="dk2"/>
                </a:solidFill>
              </a:defRPr>
            </a:lvl3pPr>
            <a:lvl4pPr lvl="3" algn="r">
              <a:buNone/>
              <a:defRPr sz="1800">
                <a:solidFill>
                  <a:schemeClr val="dk2"/>
                </a:solidFill>
              </a:defRPr>
            </a:lvl4pPr>
            <a:lvl5pPr lvl="4" algn="r">
              <a:buNone/>
              <a:defRPr sz="1800">
                <a:solidFill>
                  <a:schemeClr val="dk2"/>
                </a:solidFill>
              </a:defRPr>
            </a:lvl5pPr>
            <a:lvl6pPr lvl="5" algn="r">
              <a:buNone/>
              <a:defRPr sz="1800">
                <a:solidFill>
                  <a:schemeClr val="dk2"/>
                </a:solidFill>
              </a:defRPr>
            </a:lvl6pPr>
            <a:lvl7pPr lvl="6" algn="r">
              <a:buNone/>
              <a:defRPr sz="1800">
                <a:solidFill>
                  <a:schemeClr val="dk2"/>
                </a:solidFill>
              </a:defRPr>
            </a:lvl7pPr>
            <a:lvl8pPr lvl="7" algn="r">
              <a:buNone/>
              <a:defRPr sz="1800">
                <a:solidFill>
                  <a:schemeClr val="dk2"/>
                </a:solidFill>
              </a:defRPr>
            </a:lvl8pPr>
            <a:lvl9pPr lvl="8" algn="r">
              <a:buNone/>
              <a:defRPr sz="18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7.png"/><Relationship Id="rId22" Type="http://schemas.openxmlformats.org/officeDocument/2006/relationships/image" Target="../media/image18.png"/><Relationship Id="rId21" Type="http://schemas.openxmlformats.org/officeDocument/2006/relationships/image" Target="../media/image16.png"/><Relationship Id="rId24" Type="http://schemas.openxmlformats.org/officeDocument/2006/relationships/image" Target="../media/image22.png"/><Relationship Id="rId23" Type="http://schemas.openxmlformats.org/officeDocument/2006/relationships/image" Target="../media/image2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9.png"/><Relationship Id="rId26" Type="http://schemas.openxmlformats.org/officeDocument/2006/relationships/image" Target="../media/image21.png"/><Relationship Id="rId25" Type="http://schemas.openxmlformats.org/officeDocument/2006/relationships/image" Target="../media/image26.png"/><Relationship Id="rId28" Type="http://schemas.openxmlformats.org/officeDocument/2006/relationships/image" Target="../media/image27.png"/><Relationship Id="rId27" Type="http://schemas.openxmlformats.org/officeDocument/2006/relationships/image" Target="../media/image25.png"/><Relationship Id="rId5" Type="http://schemas.openxmlformats.org/officeDocument/2006/relationships/image" Target="../media/image1.png"/><Relationship Id="rId6" Type="http://schemas.openxmlformats.org/officeDocument/2006/relationships/image" Target="../media/image11.png"/><Relationship Id="rId7" Type="http://schemas.openxmlformats.org/officeDocument/2006/relationships/image" Target="../media/image8.png"/><Relationship Id="rId8" Type="http://schemas.openxmlformats.org/officeDocument/2006/relationships/image" Target="../media/image4.png"/><Relationship Id="rId11" Type="http://schemas.openxmlformats.org/officeDocument/2006/relationships/image" Target="../media/image2.png"/><Relationship Id="rId10" Type="http://schemas.openxmlformats.org/officeDocument/2006/relationships/image" Target="../media/image7.png"/><Relationship Id="rId13" Type="http://schemas.openxmlformats.org/officeDocument/2006/relationships/image" Target="../media/image13.png"/><Relationship Id="rId12" Type="http://schemas.openxmlformats.org/officeDocument/2006/relationships/image" Target="../media/image10.png"/><Relationship Id="rId15" Type="http://schemas.openxmlformats.org/officeDocument/2006/relationships/image" Target="../media/image19.png"/><Relationship Id="rId14" Type="http://schemas.openxmlformats.org/officeDocument/2006/relationships/image" Target="../media/image12.png"/><Relationship Id="rId17" Type="http://schemas.openxmlformats.org/officeDocument/2006/relationships/image" Target="../media/image20.png"/><Relationship Id="rId16" Type="http://schemas.openxmlformats.org/officeDocument/2006/relationships/image" Target="../media/image14.png"/><Relationship Id="rId19" Type="http://schemas.openxmlformats.org/officeDocument/2006/relationships/image" Target="../media/image15.png"/><Relationship Id="rId18"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425250" y="134000"/>
            <a:ext cx="8237100" cy="792000"/>
          </a:xfrm>
          <a:prstGeom prst="rect">
            <a:avLst/>
          </a:prstGeom>
        </p:spPr>
        <p:txBody>
          <a:bodyPr anchorCtr="0" anchor="b" bIns="160700" lIns="160700" spcFirstLastPara="1" rIns="160700" wrap="square" tIns="160700">
            <a:noAutofit/>
          </a:bodyPr>
          <a:lstStyle/>
          <a:p>
            <a:pPr indent="0" lvl="0" marL="0" rtl="0" algn="ctr">
              <a:spcBef>
                <a:spcPts val="0"/>
              </a:spcBef>
              <a:spcAft>
                <a:spcPts val="0"/>
              </a:spcAft>
              <a:buSzPts val="990"/>
              <a:buNone/>
            </a:pPr>
            <a:r>
              <a:rPr lang="fr" sz="4160">
                <a:latin typeface="Amatic SC"/>
                <a:ea typeface="Amatic SC"/>
                <a:cs typeface="Amatic SC"/>
                <a:sym typeface="Amatic SC"/>
              </a:rPr>
              <a:t>Create your own robot</a:t>
            </a:r>
            <a:endParaRPr sz="4160">
              <a:latin typeface="Amatic SC"/>
              <a:ea typeface="Amatic SC"/>
              <a:cs typeface="Amatic SC"/>
              <a:sym typeface="Amatic SC"/>
            </a:endParaRPr>
          </a:p>
        </p:txBody>
      </p:sp>
      <p:sp>
        <p:nvSpPr>
          <p:cNvPr id="55" name="Google Shape;55;p13"/>
          <p:cNvSpPr txBox="1"/>
          <p:nvPr/>
        </p:nvSpPr>
        <p:spPr>
          <a:xfrm>
            <a:off x="2790375" y="1510950"/>
            <a:ext cx="70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6" name="Google Shape;56;p13"/>
          <p:cNvSpPr txBox="1"/>
          <p:nvPr/>
        </p:nvSpPr>
        <p:spPr>
          <a:xfrm>
            <a:off x="2327350" y="1949600"/>
            <a:ext cx="70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7" name="Google Shape;57;p13"/>
          <p:cNvSpPr txBox="1"/>
          <p:nvPr/>
        </p:nvSpPr>
        <p:spPr>
          <a:xfrm>
            <a:off x="11831675" y="134000"/>
            <a:ext cx="3021900" cy="1015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sz="1800">
                <a:latin typeface="Annie Use Your Telescope"/>
                <a:ea typeface="Annie Use Your Telescope"/>
                <a:cs typeface="Annie Use Your Telescope"/>
                <a:sym typeface="Annie Use Your Telescope"/>
              </a:rPr>
              <a:t>Nickname: ……………………………………….</a:t>
            </a:r>
            <a:endParaRPr sz="1800">
              <a:solidFill>
                <a:schemeClr val="dk1"/>
              </a:solidFill>
              <a:latin typeface="Annie Use Your Telescope"/>
              <a:ea typeface="Annie Use Your Telescope"/>
              <a:cs typeface="Annie Use Your Telescope"/>
              <a:sym typeface="Annie Use Your Telescope"/>
            </a:endParaRPr>
          </a:p>
          <a:p>
            <a:pPr indent="0" lvl="0" marL="0" rtl="0" algn="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Gender: ……………………………………….</a:t>
            </a:r>
            <a:endParaRPr sz="1800">
              <a:solidFill>
                <a:schemeClr val="dk1"/>
              </a:solidFill>
              <a:latin typeface="Annie Use Your Telescope"/>
              <a:ea typeface="Annie Use Your Telescope"/>
              <a:cs typeface="Annie Use Your Telescope"/>
              <a:sym typeface="Annie Use Your Telescope"/>
            </a:endParaRPr>
          </a:p>
          <a:p>
            <a:pPr indent="0" lvl="0" marL="0" rtl="0" algn="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Age: ……………………………………….</a:t>
            </a:r>
            <a:endParaRPr sz="1800">
              <a:solidFill>
                <a:schemeClr val="dk1"/>
              </a:solidFill>
              <a:latin typeface="Annie Use Your Telescope"/>
              <a:ea typeface="Annie Use Your Telescope"/>
              <a:cs typeface="Annie Use Your Telescope"/>
              <a:sym typeface="Annie Use Your Telescope"/>
            </a:endParaRPr>
          </a:p>
        </p:txBody>
      </p:sp>
      <p:sp>
        <p:nvSpPr>
          <p:cNvPr id="58" name="Google Shape;58;p13"/>
          <p:cNvSpPr txBox="1"/>
          <p:nvPr/>
        </p:nvSpPr>
        <p:spPr>
          <a:xfrm>
            <a:off x="1618500" y="1292925"/>
            <a:ext cx="119607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Annie Use Your Telescope"/>
              <a:buChar char="-"/>
            </a:pPr>
            <a:r>
              <a:rPr lang="fr" sz="1800">
                <a:latin typeface="Annie Use Your Telescope"/>
                <a:ea typeface="Annie Use Your Telescope"/>
                <a:cs typeface="Annie Use Your Telescope"/>
                <a:sym typeface="Annie Use Your Telescope"/>
              </a:rPr>
              <a:t>Describe the features of your robot: In the first table, for each aspect of the robot, order the possibilities according to your preferences, connecting them with an arrow to their rank. In the second table, for each aspect of the robot, choose only </a:t>
            </a:r>
            <a:r>
              <a:rPr b="1" lang="fr" sz="1800">
                <a:latin typeface="Annie Use Your Telescope"/>
                <a:ea typeface="Annie Use Your Telescope"/>
                <a:cs typeface="Annie Use Your Telescope"/>
                <a:sym typeface="Annie Use Your Telescope"/>
              </a:rPr>
              <a:t>one</a:t>
            </a:r>
            <a:r>
              <a:rPr lang="fr" sz="1800">
                <a:latin typeface="Annie Use Your Telescope"/>
                <a:ea typeface="Annie Use Your Telescope"/>
                <a:cs typeface="Annie Use Your Telescope"/>
                <a:sym typeface="Annie Use Your Telescope"/>
              </a:rPr>
              <a:t> of the possibilities. If you have an idea that is not among those proposed, you can also mention it in the “Other” cell!</a:t>
            </a:r>
            <a:endParaRPr sz="1800">
              <a:latin typeface="Annie Use Your Telescope"/>
              <a:ea typeface="Annie Use Your Telescope"/>
              <a:cs typeface="Annie Use Your Telescope"/>
              <a:sym typeface="Annie Use Your Telescope"/>
            </a:endParaRPr>
          </a:p>
          <a:p>
            <a:pPr indent="-342900" lvl="0" marL="457200" rtl="0" algn="l">
              <a:spcBef>
                <a:spcPts val="0"/>
              </a:spcBef>
              <a:spcAft>
                <a:spcPts val="0"/>
              </a:spcAft>
              <a:buSzPts val="1800"/>
              <a:buFont typeface="Annie Use Your Telescope"/>
              <a:buChar char="-"/>
            </a:pPr>
            <a:r>
              <a:rPr lang="fr" sz="1800">
                <a:latin typeface="Annie Use Your Telescope"/>
                <a:ea typeface="Annie Use Your Telescope"/>
                <a:cs typeface="Annie Use Your Telescope"/>
                <a:sym typeface="Annie Use Your Telescope"/>
              </a:rPr>
              <a:t>Describe your robot by drawing it, </a:t>
            </a:r>
            <a:r>
              <a:rPr lang="fr" sz="1800">
                <a:latin typeface="Annie Use Your Telescope"/>
                <a:ea typeface="Annie Use Your Telescope"/>
                <a:cs typeface="Annie Use Your Telescope"/>
                <a:sym typeface="Annie Use Your Telescope"/>
              </a:rPr>
              <a:t>giving</a:t>
            </a:r>
            <a:r>
              <a:rPr lang="fr" sz="1800">
                <a:latin typeface="Annie Use Your Telescope"/>
                <a:ea typeface="Annie Use Your Telescope"/>
                <a:cs typeface="Annie Use Your Telescope"/>
                <a:sym typeface="Annie Use Your Telescope"/>
              </a:rPr>
              <a:t> it </a:t>
            </a:r>
            <a:r>
              <a:rPr lang="fr" sz="1800">
                <a:latin typeface="Annie Use Your Telescope"/>
                <a:ea typeface="Annie Use Your Telescope"/>
                <a:cs typeface="Annie Use Your Telescope"/>
                <a:sym typeface="Annie Use Your Telescope"/>
              </a:rPr>
              <a:t>a name </a:t>
            </a:r>
            <a:r>
              <a:rPr lang="fr" sz="1800">
                <a:latin typeface="Annie Use Your Telescope"/>
                <a:ea typeface="Annie Use Your Telescope"/>
                <a:cs typeface="Annie Use Your Telescope"/>
                <a:sym typeface="Annie Use Your Telescope"/>
              </a:rPr>
              <a:t>and a color.</a:t>
            </a:r>
            <a:endParaRPr sz="1800">
              <a:latin typeface="Annie Use Your Telescope"/>
              <a:ea typeface="Annie Use Your Telescope"/>
              <a:cs typeface="Annie Use Your Telescope"/>
              <a:sym typeface="Annie Use Your Telescope"/>
            </a:endParaRPr>
          </a:p>
        </p:txBody>
      </p:sp>
      <p:sp>
        <p:nvSpPr>
          <p:cNvPr id="59" name="Google Shape;59;p13"/>
          <p:cNvSpPr txBox="1"/>
          <p:nvPr/>
        </p:nvSpPr>
        <p:spPr>
          <a:xfrm>
            <a:off x="683625" y="987625"/>
            <a:ext cx="1084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Annie Use Your Telescope"/>
                <a:ea typeface="Annie Use Your Telescope"/>
                <a:cs typeface="Annie Use Your Telescope"/>
                <a:sym typeface="Annie Use Your Telescope"/>
              </a:rPr>
              <a:t>Goal: Create your own robot!</a:t>
            </a:r>
            <a:endParaRPr sz="1800">
              <a:latin typeface="Annie Use Your Telescope"/>
              <a:ea typeface="Annie Use Your Telescope"/>
              <a:cs typeface="Annie Use Your Telescope"/>
              <a:sym typeface="Annie Use Your Telescope"/>
            </a:endParaRPr>
          </a:p>
        </p:txBody>
      </p:sp>
      <p:sp>
        <p:nvSpPr>
          <p:cNvPr id="60" name="Google Shape;60;p13"/>
          <p:cNvSpPr/>
          <p:nvPr/>
        </p:nvSpPr>
        <p:spPr>
          <a:xfrm>
            <a:off x="8273650" y="3077700"/>
            <a:ext cx="6068100" cy="69954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nvSpPr>
        <p:spPr>
          <a:xfrm>
            <a:off x="10266400" y="2616000"/>
            <a:ext cx="2082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Annie Use Your Telescope"/>
                <a:ea typeface="Annie Use Your Telescope"/>
                <a:cs typeface="Annie Use Your Telescope"/>
                <a:sym typeface="Annie Use Your Telescope"/>
              </a:rPr>
              <a:t>Robot drawing:</a:t>
            </a:r>
            <a:endParaRPr sz="1800">
              <a:latin typeface="Annie Use Your Telescope"/>
              <a:ea typeface="Annie Use Your Telescope"/>
              <a:cs typeface="Annie Use Your Telescope"/>
              <a:sym typeface="Annie Use Your Telescope"/>
            </a:endParaRPr>
          </a:p>
        </p:txBody>
      </p:sp>
      <p:sp>
        <p:nvSpPr>
          <p:cNvPr id="62" name="Google Shape;62;p13"/>
          <p:cNvSpPr txBox="1"/>
          <p:nvPr/>
        </p:nvSpPr>
        <p:spPr>
          <a:xfrm>
            <a:off x="8450525" y="10186725"/>
            <a:ext cx="276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Annie Use Your Telescope"/>
                <a:ea typeface="Annie Use Your Telescope"/>
                <a:cs typeface="Annie Use Your Telescope"/>
                <a:sym typeface="Annie Use Your Telescope"/>
              </a:rPr>
              <a:t>Robot name: </a:t>
            </a:r>
            <a:r>
              <a:rPr lang="fr" sz="1800">
                <a:solidFill>
                  <a:schemeClr val="dk1"/>
                </a:solidFill>
                <a:latin typeface="Annie Use Your Telescope"/>
                <a:ea typeface="Annie Use Your Telescope"/>
                <a:cs typeface="Annie Use Your Telescope"/>
                <a:sym typeface="Annie Use Your Telescope"/>
              </a:rPr>
              <a:t>……………………………………….</a:t>
            </a:r>
            <a:endParaRPr sz="1800">
              <a:latin typeface="Annie Use Your Telescope"/>
              <a:ea typeface="Annie Use Your Telescope"/>
              <a:cs typeface="Annie Use Your Telescope"/>
              <a:sym typeface="Annie Use Your Telescope"/>
            </a:endParaRPr>
          </a:p>
        </p:txBody>
      </p:sp>
      <p:sp>
        <p:nvSpPr>
          <p:cNvPr id="63" name="Google Shape;63;p13"/>
          <p:cNvSpPr txBox="1"/>
          <p:nvPr/>
        </p:nvSpPr>
        <p:spPr>
          <a:xfrm>
            <a:off x="11394850" y="10186725"/>
            <a:ext cx="284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Annie Use Your Telescope"/>
                <a:ea typeface="Annie Use Your Telescope"/>
                <a:cs typeface="Annie Use Your Telescope"/>
                <a:sym typeface="Annie Use Your Telescope"/>
              </a:rPr>
              <a:t>Robot color</a:t>
            </a:r>
            <a:r>
              <a:rPr lang="fr" sz="1800">
                <a:latin typeface="Annie Use Your Telescope"/>
                <a:ea typeface="Annie Use Your Telescope"/>
                <a:cs typeface="Annie Use Your Telescope"/>
                <a:sym typeface="Annie Use Your Telescope"/>
              </a:rPr>
              <a:t>: </a:t>
            </a:r>
            <a:r>
              <a:rPr lang="fr" sz="1800">
                <a:solidFill>
                  <a:schemeClr val="dk1"/>
                </a:solidFill>
                <a:latin typeface="Annie Use Your Telescope"/>
                <a:ea typeface="Annie Use Your Telescope"/>
                <a:cs typeface="Annie Use Your Telescope"/>
                <a:sym typeface="Annie Use Your Telescope"/>
              </a:rPr>
              <a:t>……………………………………….</a:t>
            </a:r>
            <a:endParaRPr sz="1800">
              <a:latin typeface="Annie Use Your Telescope"/>
              <a:ea typeface="Annie Use Your Telescope"/>
              <a:cs typeface="Annie Use Your Telescope"/>
              <a:sym typeface="Annie Use Your Telescope"/>
            </a:endParaRPr>
          </a:p>
        </p:txBody>
      </p:sp>
      <p:sp>
        <p:nvSpPr>
          <p:cNvPr id="64" name="Google Shape;64;p13"/>
          <p:cNvSpPr txBox="1"/>
          <p:nvPr/>
        </p:nvSpPr>
        <p:spPr>
          <a:xfrm>
            <a:off x="2572774" y="2596350"/>
            <a:ext cx="2424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Annie Use Your Telescope"/>
                <a:ea typeface="Annie Use Your Telescope"/>
                <a:cs typeface="Annie Use Your Telescope"/>
                <a:sym typeface="Annie Use Your Telescope"/>
              </a:rPr>
              <a:t>Robot features</a:t>
            </a:r>
            <a:r>
              <a:rPr lang="fr" sz="1800">
                <a:latin typeface="Annie Use Your Telescope"/>
                <a:ea typeface="Annie Use Your Telescope"/>
                <a:cs typeface="Annie Use Your Telescope"/>
                <a:sym typeface="Annie Use Your Telescope"/>
              </a:rPr>
              <a:t>:</a:t>
            </a:r>
            <a:endParaRPr sz="1800">
              <a:latin typeface="Annie Use Your Telescope"/>
              <a:ea typeface="Annie Use Your Telescope"/>
              <a:cs typeface="Annie Use Your Telescope"/>
              <a:sym typeface="Annie Use Your Telescope"/>
            </a:endParaRPr>
          </a:p>
        </p:txBody>
      </p:sp>
      <p:cxnSp>
        <p:nvCxnSpPr>
          <p:cNvPr id="65" name="Google Shape;65;p13"/>
          <p:cNvCxnSpPr/>
          <p:nvPr/>
        </p:nvCxnSpPr>
        <p:spPr>
          <a:xfrm>
            <a:off x="749375" y="8022425"/>
            <a:ext cx="6071700" cy="0"/>
          </a:xfrm>
          <a:prstGeom prst="straightConnector1">
            <a:avLst/>
          </a:prstGeom>
          <a:noFill/>
          <a:ln cap="flat" cmpd="sng" w="19050">
            <a:solidFill>
              <a:schemeClr val="dk1"/>
            </a:solidFill>
            <a:prstDash val="solid"/>
            <a:round/>
            <a:headEnd len="med" w="med" type="none"/>
            <a:tailEnd len="med" w="med" type="none"/>
          </a:ln>
        </p:spPr>
      </p:cxnSp>
      <p:cxnSp>
        <p:nvCxnSpPr>
          <p:cNvPr id="66" name="Google Shape;66;p13"/>
          <p:cNvCxnSpPr/>
          <p:nvPr/>
        </p:nvCxnSpPr>
        <p:spPr>
          <a:xfrm>
            <a:off x="752750" y="9180625"/>
            <a:ext cx="6071700" cy="0"/>
          </a:xfrm>
          <a:prstGeom prst="straightConnector1">
            <a:avLst/>
          </a:prstGeom>
          <a:noFill/>
          <a:ln cap="flat" cmpd="sng" w="19050">
            <a:solidFill>
              <a:schemeClr val="dk1"/>
            </a:solidFill>
            <a:prstDash val="solid"/>
            <a:round/>
            <a:headEnd len="med" w="med" type="none"/>
            <a:tailEnd len="med" w="med" type="none"/>
          </a:ln>
        </p:spPr>
      </p:cxnSp>
      <p:sp>
        <p:nvSpPr>
          <p:cNvPr id="67" name="Google Shape;67;p13"/>
          <p:cNvSpPr txBox="1"/>
          <p:nvPr/>
        </p:nvSpPr>
        <p:spPr>
          <a:xfrm>
            <a:off x="1225750" y="2984800"/>
            <a:ext cx="1101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Communication:</a:t>
            </a:r>
            <a:endParaRPr sz="1300">
              <a:latin typeface="Annie Use Your Telescope"/>
              <a:ea typeface="Annie Use Your Telescope"/>
              <a:cs typeface="Annie Use Your Telescope"/>
              <a:sym typeface="Annie Use Your Telescope"/>
            </a:endParaRPr>
          </a:p>
        </p:txBody>
      </p:sp>
      <p:sp>
        <p:nvSpPr>
          <p:cNvPr id="68" name="Google Shape;68;p13"/>
          <p:cNvSpPr txBox="1"/>
          <p:nvPr/>
        </p:nvSpPr>
        <p:spPr>
          <a:xfrm>
            <a:off x="792550" y="7250875"/>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Shape</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69" name="Google Shape;69;p13"/>
          <p:cNvSpPr txBox="1"/>
          <p:nvPr/>
        </p:nvSpPr>
        <p:spPr>
          <a:xfrm>
            <a:off x="792550" y="8409075"/>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Material</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70" name="Google Shape;70;p13"/>
          <p:cNvSpPr txBox="1"/>
          <p:nvPr/>
        </p:nvSpPr>
        <p:spPr>
          <a:xfrm>
            <a:off x="782550" y="3214525"/>
            <a:ext cx="76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Sound</a:t>
            </a:r>
            <a:r>
              <a:rPr lang="fr" sz="1100">
                <a:latin typeface="Annie Use Your Telescope"/>
                <a:ea typeface="Annie Use Your Telescope"/>
                <a:cs typeface="Annie Use Your Telescope"/>
                <a:sym typeface="Annie Use Your Telescope"/>
              </a:rPr>
              <a:t>:</a:t>
            </a:r>
            <a:endParaRPr sz="1100">
              <a:latin typeface="Annie Use Your Telescope"/>
              <a:ea typeface="Annie Use Your Telescope"/>
              <a:cs typeface="Annie Use Your Telescope"/>
              <a:sym typeface="Annie Use Your Telescope"/>
            </a:endParaRPr>
          </a:p>
        </p:txBody>
      </p:sp>
      <p:sp>
        <p:nvSpPr>
          <p:cNvPr id="71" name="Google Shape;71;p13"/>
          <p:cNvSpPr txBox="1"/>
          <p:nvPr/>
        </p:nvSpPr>
        <p:spPr>
          <a:xfrm>
            <a:off x="637849" y="3816600"/>
            <a:ext cx="1143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Facial expressions</a:t>
            </a:r>
            <a:r>
              <a:rPr lang="fr" sz="1100">
                <a:latin typeface="Annie Use Your Telescope"/>
                <a:ea typeface="Annie Use Your Telescope"/>
                <a:cs typeface="Annie Use Your Telescope"/>
                <a:sym typeface="Annie Use Your Telescope"/>
              </a:rPr>
              <a:t>:</a:t>
            </a:r>
            <a:endParaRPr sz="1100">
              <a:latin typeface="Annie Use Your Telescope"/>
              <a:ea typeface="Annie Use Your Telescope"/>
              <a:cs typeface="Annie Use Your Telescope"/>
              <a:sym typeface="Annie Use Your Telescope"/>
            </a:endParaRPr>
          </a:p>
        </p:txBody>
      </p:sp>
      <p:sp>
        <p:nvSpPr>
          <p:cNvPr id="72" name="Google Shape;72;p13"/>
          <p:cNvSpPr txBox="1"/>
          <p:nvPr/>
        </p:nvSpPr>
        <p:spPr>
          <a:xfrm>
            <a:off x="792575" y="4418663"/>
            <a:ext cx="76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Lights:</a:t>
            </a:r>
            <a:endParaRPr sz="1100">
              <a:latin typeface="Annie Use Your Telescope"/>
              <a:ea typeface="Annie Use Your Telescope"/>
              <a:cs typeface="Annie Use Your Telescope"/>
              <a:sym typeface="Annie Use Your Telescope"/>
            </a:endParaRPr>
          </a:p>
        </p:txBody>
      </p:sp>
      <p:sp>
        <p:nvSpPr>
          <p:cNvPr id="73" name="Google Shape;73;p13"/>
          <p:cNvSpPr txBox="1"/>
          <p:nvPr/>
        </p:nvSpPr>
        <p:spPr>
          <a:xfrm>
            <a:off x="727325" y="5008725"/>
            <a:ext cx="896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Movements</a:t>
            </a:r>
            <a:r>
              <a:rPr lang="fr" sz="1100">
                <a:latin typeface="Annie Use Your Telescope"/>
                <a:ea typeface="Annie Use Your Telescope"/>
                <a:cs typeface="Annie Use Your Telescope"/>
                <a:sym typeface="Annie Use Your Telescope"/>
              </a:rPr>
              <a:t>:</a:t>
            </a:r>
            <a:endParaRPr sz="1100">
              <a:latin typeface="Annie Use Your Telescope"/>
              <a:ea typeface="Annie Use Your Telescope"/>
              <a:cs typeface="Annie Use Your Telescope"/>
              <a:sym typeface="Annie Use Your Telescope"/>
            </a:endParaRPr>
          </a:p>
        </p:txBody>
      </p:sp>
      <p:sp>
        <p:nvSpPr>
          <p:cNvPr id="74" name="Google Shape;74;p13"/>
          <p:cNvSpPr txBox="1"/>
          <p:nvPr/>
        </p:nvSpPr>
        <p:spPr>
          <a:xfrm>
            <a:off x="785800" y="5695388"/>
            <a:ext cx="76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Other</a:t>
            </a:r>
            <a:r>
              <a:rPr lang="fr" sz="1100">
                <a:latin typeface="Annie Use Your Telescope"/>
                <a:ea typeface="Annie Use Your Telescope"/>
                <a:cs typeface="Annie Use Your Telescope"/>
                <a:sym typeface="Annie Use Your Telescope"/>
              </a:rPr>
              <a:t>:</a:t>
            </a:r>
            <a:endParaRPr sz="1100">
              <a:latin typeface="Annie Use Your Telescope"/>
              <a:ea typeface="Annie Use Your Telescope"/>
              <a:cs typeface="Annie Use Your Telescope"/>
              <a:sym typeface="Annie Use Your Telescope"/>
            </a:endParaRPr>
          </a:p>
        </p:txBody>
      </p:sp>
      <p:sp>
        <p:nvSpPr>
          <p:cNvPr id="75" name="Google Shape;75;p13"/>
          <p:cNvSpPr txBox="1"/>
          <p:nvPr/>
        </p:nvSpPr>
        <p:spPr>
          <a:xfrm>
            <a:off x="6006100" y="6780663"/>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Other</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76" name="Google Shape;76;p13"/>
          <p:cNvSpPr txBox="1"/>
          <p:nvPr/>
        </p:nvSpPr>
        <p:spPr>
          <a:xfrm>
            <a:off x="6006100" y="7938800"/>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solidFill>
                  <a:schemeClr val="dk1"/>
                </a:solidFill>
                <a:latin typeface="Annie Use Your Telescope"/>
                <a:ea typeface="Annie Use Your Telescope"/>
                <a:cs typeface="Annie Use Your Telescope"/>
                <a:sym typeface="Annie Use Your Telescope"/>
              </a:rPr>
              <a:t>Other</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77" name="Google Shape;77;p13"/>
          <p:cNvSpPr txBox="1"/>
          <p:nvPr/>
        </p:nvSpPr>
        <p:spPr>
          <a:xfrm>
            <a:off x="6006100" y="9096925"/>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solidFill>
                  <a:schemeClr val="dk1"/>
                </a:solidFill>
                <a:latin typeface="Annie Use Your Telescope"/>
                <a:ea typeface="Annie Use Your Telescope"/>
                <a:cs typeface="Annie Use Your Telescope"/>
                <a:sym typeface="Annie Use Your Telescope"/>
              </a:rPr>
              <a:t>Other</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78" name="Google Shape;78;p13"/>
          <p:cNvSpPr txBox="1"/>
          <p:nvPr/>
        </p:nvSpPr>
        <p:spPr>
          <a:xfrm>
            <a:off x="1672625" y="6792325"/>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Round</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79" name="Google Shape;79;p13"/>
          <p:cNvSpPr txBox="1"/>
          <p:nvPr/>
        </p:nvSpPr>
        <p:spPr>
          <a:xfrm>
            <a:off x="2538613" y="6792325"/>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Oval</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80" name="Google Shape;80;p13"/>
          <p:cNvSpPr txBox="1"/>
          <p:nvPr/>
        </p:nvSpPr>
        <p:spPr>
          <a:xfrm>
            <a:off x="3405488" y="6792325"/>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Cubic</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81" name="Google Shape;81;p13"/>
          <p:cNvSpPr txBox="1"/>
          <p:nvPr/>
        </p:nvSpPr>
        <p:spPr>
          <a:xfrm>
            <a:off x="4104663" y="6792325"/>
            <a:ext cx="1101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Human type</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82" name="Google Shape;82;p13"/>
          <p:cNvSpPr txBox="1"/>
          <p:nvPr/>
        </p:nvSpPr>
        <p:spPr>
          <a:xfrm>
            <a:off x="4972938" y="6780650"/>
            <a:ext cx="1101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Animal type</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83" name="Google Shape;83;p13"/>
          <p:cNvSpPr txBox="1"/>
          <p:nvPr/>
        </p:nvSpPr>
        <p:spPr>
          <a:xfrm>
            <a:off x="1672625" y="7962125"/>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Plastic</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84" name="Google Shape;84;p13"/>
          <p:cNvSpPr txBox="1"/>
          <p:nvPr/>
        </p:nvSpPr>
        <p:spPr>
          <a:xfrm>
            <a:off x="2538600" y="7962125"/>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Wood</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85" name="Google Shape;85;p13"/>
          <p:cNvSpPr txBox="1"/>
          <p:nvPr/>
        </p:nvSpPr>
        <p:spPr>
          <a:xfrm>
            <a:off x="3405488" y="7962125"/>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Metal</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pic>
        <p:nvPicPr>
          <p:cNvPr id="86" name="Google Shape;86;p13"/>
          <p:cNvPicPr preferRelativeResize="0"/>
          <p:nvPr/>
        </p:nvPicPr>
        <p:blipFill>
          <a:blip r:embed="rId3">
            <a:alphaModFix/>
          </a:blip>
          <a:stretch>
            <a:fillRect/>
          </a:stretch>
        </p:blipFill>
        <p:spPr>
          <a:xfrm>
            <a:off x="1965327" y="7799825"/>
            <a:ext cx="180774" cy="180753"/>
          </a:xfrm>
          <a:prstGeom prst="rect">
            <a:avLst/>
          </a:prstGeom>
          <a:noFill/>
          <a:ln>
            <a:noFill/>
          </a:ln>
        </p:spPr>
      </p:pic>
      <p:pic>
        <p:nvPicPr>
          <p:cNvPr id="87" name="Google Shape;87;p13"/>
          <p:cNvPicPr preferRelativeResize="0"/>
          <p:nvPr/>
        </p:nvPicPr>
        <p:blipFill>
          <a:blip r:embed="rId3">
            <a:alphaModFix/>
          </a:blip>
          <a:stretch>
            <a:fillRect/>
          </a:stretch>
        </p:blipFill>
        <p:spPr>
          <a:xfrm>
            <a:off x="1965340" y="8959525"/>
            <a:ext cx="180774" cy="180753"/>
          </a:xfrm>
          <a:prstGeom prst="rect">
            <a:avLst/>
          </a:prstGeom>
          <a:noFill/>
          <a:ln>
            <a:noFill/>
          </a:ln>
        </p:spPr>
      </p:pic>
      <p:pic>
        <p:nvPicPr>
          <p:cNvPr id="88" name="Google Shape;88;p13"/>
          <p:cNvPicPr preferRelativeResize="0"/>
          <p:nvPr/>
        </p:nvPicPr>
        <p:blipFill>
          <a:blip r:embed="rId3">
            <a:alphaModFix/>
          </a:blip>
          <a:stretch>
            <a:fillRect/>
          </a:stretch>
        </p:blipFill>
        <p:spPr>
          <a:xfrm>
            <a:off x="2831315" y="7799825"/>
            <a:ext cx="180774" cy="180753"/>
          </a:xfrm>
          <a:prstGeom prst="rect">
            <a:avLst/>
          </a:prstGeom>
          <a:noFill/>
          <a:ln>
            <a:noFill/>
          </a:ln>
        </p:spPr>
      </p:pic>
      <p:pic>
        <p:nvPicPr>
          <p:cNvPr id="89" name="Google Shape;89;p13"/>
          <p:cNvPicPr preferRelativeResize="0"/>
          <p:nvPr/>
        </p:nvPicPr>
        <p:blipFill>
          <a:blip r:embed="rId3">
            <a:alphaModFix/>
          </a:blip>
          <a:stretch>
            <a:fillRect/>
          </a:stretch>
        </p:blipFill>
        <p:spPr>
          <a:xfrm>
            <a:off x="2831327" y="8959525"/>
            <a:ext cx="180774" cy="180753"/>
          </a:xfrm>
          <a:prstGeom prst="rect">
            <a:avLst/>
          </a:prstGeom>
          <a:noFill/>
          <a:ln>
            <a:noFill/>
          </a:ln>
        </p:spPr>
      </p:pic>
      <p:pic>
        <p:nvPicPr>
          <p:cNvPr id="90" name="Google Shape;90;p13"/>
          <p:cNvPicPr preferRelativeResize="0"/>
          <p:nvPr/>
        </p:nvPicPr>
        <p:blipFill>
          <a:blip r:embed="rId3">
            <a:alphaModFix/>
          </a:blip>
          <a:stretch>
            <a:fillRect/>
          </a:stretch>
        </p:blipFill>
        <p:spPr>
          <a:xfrm>
            <a:off x="3698190" y="7799825"/>
            <a:ext cx="180774" cy="180753"/>
          </a:xfrm>
          <a:prstGeom prst="rect">
            <a:avLst/>
          </a:prstGeom>
          <a:noFill/>
          <a:ln>
            <a:noFill/>
          </a:ln>
        </p:spPr>
      </p:pic>
      <p:pic>
        <p:nvPicPr>
          <p:cNvPr id="91" name="Google Shape;91;p13"/>
          <p:cNvPicPr preferRelativeResize="0"/>
          <p:nvPr/>
        </p:nvPicPr>
        <p:blipFill>
          <a:blip r:embed="rId3">
            <a:alphaModFix/>
          </a:blip>
          <a:stretch>
            <a:fillRect/>
          </a:stretch>
        </p:blipFill>
        <p:spPr>
          <a:xfrm>
            <a:off x="3698202" y="8959525"/>
            <a:ext cx="180774" cy="180753"/>
          </a:xfrm>
          <a:prstGeom prst="rect">
            <a:avLst/>
          </a:prstGeom>
          <a:noFill/>
          <a:ln>
            <a:noFill/>
          </a:ln>
        </p:spPr>
      </p:pic>
      <p:pic>
        <p:nvPicPr>
          <p:cNvPr id="92" name="Google Shape;92;p13"/>
          <p:cNvPicPr preferRelativeResize="0"/>
          <p:nvPr/>
        </p:nvPicPr>
        <p:blipFill>
          <a:blip r:embed="rId3">
            <a:alphaModFix/>
          </a:blip>
          <a:stretch>
            <a:fillRect/>
          </a:stretch>
        </p:blipFill>
        <p:spPr>
          <a:xfrm>
            <a:off x="4565077" y="7799825"/>
            <a:ext cx="180774" cy="180753"/>
          </a:xfrm>
          <a:prstGeom prst="rect">
            <a:avLst/>
          </a:prstGeom>
          <a:noFill/>
          <a:ln>
            <a:noFill/>
          </a:ln>
        </p:spPr>
      </p:pic>
      <p:pic>
        <p:nvPicPr>
          <p:cNvPr id="93" name="Google Shape;93;p13"/>
          <p:cNvPicPr preferRelativeResize="0"/>
          <p:nvPr/>
        </p:nvPicPr>
        <p:blipFill>
          <a:blip r:embed="rId3">
            <a:alphaModFix/>
          </a:blip>
          <a:stretch>
            <a:fillRect/>
          </a:stretch>
        </p:blipFill>
        <p:spPr>
          <a:xfrm>
            <a:off x="5431952" y="7799825"/>
            <a:ext cx="180774" cy="180753"/>
          </a:xfrm>
          <a:prstGeom prst="rect">
            <a:avLst/>
          </a:prstGeom>
          <a:noFill/>
          <a:ln>
            <a:noFill/>
          </a:ln>
        </p:spPr>
      </p:pic>
      <p:pic>
        <p:nvPicPr>
          <p:cNvPr id="94" name="Google Shape;94;p13"/>
          <p:cNvPicPr preferRelativeResize="0"/>
          <p:nvPr/>
        </p:nvPicPr>
        <p:blipFill>
          <a:blip r:embed="rId3">
            <a:alphaModFix/>
          </a:blip>
          <a:stretch>
            <a:fillRect/>
          </a:stretch>
        </p:blipFill>
        <p:spPr>
          <a:xfrm>
            <a:off x="6298827" y="7799825"/>
            <a:ext cx="180774" cy="180753"/>
          </a:xfrm>
          <a:prstGeom prst="rect">
            <a:avLst/>
          </a:prstGeom>
          <a:noFill/>
          <a:ln>
            <a:noFill/>
          </a:ln>
        </p:spPr>
      </p:pic>
      <p:pic>
        <p:nvPicPr>
          <p:cNvPr id="95" name="Google Shape;95;p13"/>
          <p:cNvPicPr preferRelativeResize="0"/>
          <p:nvPr/>
        </p:nvPicPr>
        <p:blipFill>
          <a:blip r:embed="rId3">
            <a:alphaModFix/>
          </a:blip>
          <a:stretch>
            <a:fillRect/>
          </a:stretch>
        </p:blipFill>
        <p:spPr>
          <a:xfrm>
            <a:off x="6298840" y="8959525"/>
            <a:ext cx="180774" cy="180753"/>
          </a:xfrm>
          <a:prstGeom prst="rect">
            <a:avLst/>
          </a:prstGeom>
          <a:noFill/>
          <a:ln>
            <a:noFill/>
          </a:ln>
        </p:spPr>
      </p:pic>
      <p:pic>
        <p:nvPicPr>
          <p:cNvPr id="96" name="Google Shape;96;p13"/>
          <p:cNvPicPr preferRelativeResize="0"/>
          <p:nvPr/>
        </p:nvPicPr>
        <p:blipFill>
          <a:blip r:embed="rId3">
            <a:alphaModFix/>
          </a:blip>
          <a:stretch>
            <a:fillRect/>
          </a:stretch>
        </p:blipFill>
        <p:spPr>
          <a:xfrm>
            <a:off x="6298852" y="10119225"/>
            <a:ext cx="180774" cy="180753"/>
          </a:xfrm>
          <a:prstGeom prst="rect">
            <a:avLst/>
          </a:prstGeom>
          <a:noFill/>
          <a:ln>
            <a:noFill/>
          </a:ln>
        </p:spPr>
      </p:pic>
      <p:pic>
        <p:nvPicPr>
          <p:cNvPr id="97" name="Google Shape;97;p13"/>
          <p:cNvPicPr preferRelativeResize="0"/>
          <p:nvPr/>
        </p:nvPicPr>
        <p:blipFill>
          <a:blip r:embed="rId4">
            <a:alphaModFix/>
          </a:blip>
          <a:stretch>
            <a:fillRect/>
          </a:stretch>
        </p:blipFill>
        <p:spPr>
          <a:xfrm>
            <a:off x="1011174" y="3511895"/>
            <a:ext cx="308975" cy="309000"/>
          </a:xfrm>
          <a:prstGeom prst="rect">
            <a:avLst/>
          </a:prstGeom>
          <a:noFill/>
          <a:ln>
            <a:noFill/>
          </a:ln>
        </p:spPr>
      </p:pic>
      <p:pic>
        <p:nvPicPr>
          <p:cNvPr id="98" name="Google Shape;98;p13"/>
          <p:cNvPicPr preferRelativeResize="0"/>
          <p:nvPr/>
        </p:nvPicPr>
        <p:blipFill>
          <a:blip r:embed="rId5">
            <a:alphaModFix/>
          </a:blip>
          <a:stretch>
            <a:fillRect/>
          </a:stretch>
        </p:blipFill>
        <p:spPr>
          <a:xfrm>
            <a:off x="1011138" y="4714112"/>
            <a:ext cx="308975" cy="308975"/>
          </a:xfrm>
          <a:prstGeom prst="rect">
            <a:avLst/>
          </a:prstGeom>
          <a:noFill/>
          <a:ln>
            <a:noFill/>
          </a:ln>
        </p:spPr>
      </p:pic>
      <p:pic>
        <p:nvPicPr>
          <p:cNvPr id="99" name="Google Shape;99;p13"/>
          <p:cNvPicPr preferRelativeResize="0"/>
          <p:nvPr/>
        </p:nvPicPr>
        <p:blipFill>
          <a:blip r:embed="rId6">
            <a:alphaModFix/>
          </a:blip>
          <a:stretch>
            <a:fillRect/>
          </a:stretch>
        </p:blipFill>
        <p:spPr>
          <a:xfrm>
            <a:off x="1021175" y="5309005"/>
            <a:ext cx="308975" cy="308989"/>
          </a:xfrm>
          <a:prstGeom prst="rect">
            <a:avLst/>
          </a:prstGeom>
          <a:noFill/>
          <a:ln>
            <a:noFill/>
          </a:ln>
        </p:spPr>
      </p:pic>
      <p:pic>
        <p:nvPicPr>
          <p:cNvPr id="100" name="Google Shape;100;p13"/>
          <p:cNvPicPr preferRelativeResize="0"/>
          <p:nvPr/>
        </p:nvPicPr>
        <p:blipFill>
          <a:blip r:embed="rId7">
            <a:alphaModFix/>
          </a:blip>
          <a:stretch>
            <a:fillRect/>
          </a:stretch>
        </p:blipFill>
        <p:spPr>
          <a:xfrm>
            <a:off x="934788" y="4036650"/>
            <a:ext cx="461700" cy="461700"/>
          </a:xfrm>
          <a:prstGeom prst="rect">
            <a:avLst/>
          </a:prstGeom>
          <a:noFill/>
          <a:ln>
            <a:noFill/>
          </a:ln>
        </p:spPr>
      </p:pic>
      <p:pic>
        <p:nvPicPr>
          <p:cNvPr id="101" name="Google Shape;101;p13"/>
          <p:cNvPicPr preferRelativeResize="0"/>
          <p:nvPr/>
        </p:nvPicPr>
        <p:blipFill>
          <a:blip r:embed="rId8">
            <a:alphaModFix/>
          </a:blip>
          <a:stretch>
            <a:fillRect/>
          </a:stretch>
        </p:blipFill>
        <p:spPr>
          <a:xfrm>
            <a:off x="1796888" y="7184488"/>
            <a:ext cx="517676" cy="517676"/>
          </a:xfrm>
          <a:prstGeom prst="rect">
            <a:avLst/>
          </a:prstGeom>
          <a:noFill/>
          <a:ln>
            <a:noFill/>
          </a:ln>
        </p:spPr>
      </p:pic>
      <p:pic>
        <p:nvPicPr>
          <p:cNvPr id="102" name="Google Shape;102;p13"/>
          <p:cNvPicPr preferRelativeResize="0"/>
          <p:nvPr/>
        </p:nvPicPr>
        <p:blipFill>
          <a:blip r:embed="rId9">
            <a:alphaModFix/>
          </a:blip>
          <a:stretch>
            <a:fillRect/>
          </a:stretch>
        </p:blipFill>
        <p:spPr>
          <a:xfrm>
            <a:off x="2662875" y="7184488"/>
            <a:ext cx="517676" cy="517676"/>
          </a:xfrm>
          <a:prstGeom prst="rect">
            <a:avLst/>
          </a:prstGeom>
          <a:noFill/>
          <a:ln>
            <a:noFill/>
          </a:ln>
        </p:spPr>
      </p:pic>
      <p:pic>
        <p:nvPicPr>
          <p:cNvPr id="103" name="Google Shape;103;p13"/>
          <p:cNvPicPr preferRelativeResize="0"/>
          <p:nvPr/>
        </p:nvPicPr>
        <p:blipFill>
          <a:blip r:embed="rId3">
            <a:alphaModFix/>
          </a:blip>
          <a:stretch>
            <a:fillRect/>
          </a:stretch>
        </p:blipFill>
        <p:spPr>
          <a:xfrm>
            <a:off x="3529750" y="7184488"/>
            <a:ext cx="517676" cy="517676"/>
          </a:xfrm>
          <a:prstGeom prst="rect">
            <a:avLst/>
          </a:prstGeom>
          <a:noFill/>
          <a:ln>
            <a:noFill/>
          </a:ln>
        </p:spPr>
      </p:pic>
      <p:pic>
        <p:nvPicPr>
          <p:cNvPr id="104" name="Google Shape;104;p13"/>
          <p:cNvPicPr preferRelativeResize="0"/>
          <p:nvPr/>
        </p:nvPicPr>
        <p:blipFill>
          <a:blip r:embed="rId10">
            <a:alphaModFix/>
          </a:blip>
          <a:stretch>
            <a:fillRect/>
          </a:stretch>
        </p:blipFill>
        <p:spPr>
          <a:xfrm>
            <a:off x="4396625" y="7184488"/>
            <a:ext cx="517676" cy="517676"/>
          </a:xfrm>
          <a:prstGeom prst="rect">
            <a:avLst/>
          </a:prstGeom>
          <a:noFill/>
          <a:ln>
            <a:noFill/>
          </a:ln>
        </p:spPr>
      </p:pic>
      <p:pic>
        <p:nvPicPr>
          <p:cNvPr id="105" name="Google Shape;105;p13"/>
          <p:cNvPicPr preferRelativeResize="0"/>
          <p:nvPr/>
        </p:nvPicPr>
        <p:blipFill>
          <a:blip r:embed="rId11">
            <a:alphaModFix/>
          </a:blip>
          <a:stretch>
            <a:fillRect/>
          </a:stretch>
        </p:blipFill>
        <p:spPr>
          <a:xfrm>
            <a:off x="5263500" y="7184488"/>
            <a:ext cx="517676" cy="517676"/>
          </a:xfrm>
          <a:prstGeom prst="rect">
            <a:avLst/>
          </a:prstGeom>
          <a:noFill/>
          <a:ln>
            <a:noFill/>
          </a:ln>
        </p:spPr>
      </p:pic>
      <p:pic>
        <p:nvPicPr>
          <p:cNvPr id="106" name="Google Shape;106;p13"/>
          <p:cNvPicPr preferRelativeResize="0"/>
          <p:nvPr/>
        </p:nvPicPr>
        <p:blipFill>
          <a:blip r:embed="rId12">
            <a:alphaModFix/>
          </a:blip>
          <a:stretch>
            <a:fillRect/>
          </a:stretch>
        </p:blipFill>
        <p:spPr>
          <a:xfrm>
            <a:off x="1796888" y="8342688"/>
            <a:ext cx="517676" cy="517676"/>
          </a:xfrm>
          <a:prstGeom prst="rect">
            <a:avLst/>
          </a:prstGeom>
          <a:noFill/>
          <a:ln>
            <a:noFill/>
          </a:ln>
        </p:spPr>
      </p:pic>
      <p:pic>
        <p:nvPicPr>
          <p:cNvPr id="107" name="Google Shape;107;p13"/>
          <p:cNvPicPr preferRelativeResize="0"/>
          <p:nvPr/>
        </p:nvPicPr>
        <p:blipFill>
          <a:blip r:embed="rId13">
            <a:alphaModFix/>
          </a:blip>
          <a:stretch>
            <a:fillRect/>
          </a:stretch>
        </p:blipFill>
        <p:spPr>
          <a:xfrm>
            <a:off x="2662875" y="8342688"/>
            <a:ext cx="517676" cy="517676"/>
          </a:xfrm>
          <a:prstGeom prst="rect">
            <a:avLst/>
          </a:prstGeom>
          <a:noFill/>
          <a:ln>
            <a:noFill/>
          </a:ln>
        </p:spPr>
      </p:pic>
      <p:pic>
        <p:nvPicPr>
          <p:cNvPr id="108" name="Google Shape;108;p13"/>
          <p:cNvPicPr preferRelativeResize="0"/>
          <p:nvPr/>
        </p:nvPicPr>
        <p:blipFill>
          <a:blip r:embed="rId14">
            <a:alphaModFix/>
          </a:blip>
          <a:stretch>
            <a:fillRect/>
          </a:stretch>
        </p:blipFill>
        <p:spPr>
          <a:xfrm>
            <a:off x="3529750" y="8342688"/>
            <a:ext cx="517676" cy="517676"/>
          </a:xfrm>
          <a:prstGeom prst="rect">
            <a:avLst/>
          </a:prstGeom>
          <a:noFill/>
          <a:ln>
            <a:noFill/>
          </a:ln>
        </p:spPr>
      </p:pic>
      <p:sp>
        <p:nvSpPr>
          <p:cNvPr id="109" name="Google Shape;109;p13"/>
          <p:cNvSpPr txBox="1"/>
          <p:nvPr/>
        </p:nvSpPr>
        <p:spPr>
          <a:xfrm>
            <a:off x="694175" y="5840250"/>
            <a:ext cx="963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a:t>
            </a:r>
            <a:endParaRPr sz="1100">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100">
                <a:solidFill>
                  <a:schemeClr val="dk1"/>
                </a:solidFill>
                <a:latin typeface="Annie Use Your Telescope"/>
                <a:ea typeface="Annie Use Your Telescope"/>
                <a:cs typeface="Annie Use Your Telescope"/>
                <a:sym typeface="Annie Use Your Telescope"/>
              </a:rPr>
              <a:t>……………………….</a:t>
            </a:r>
            <a:endParaRPr sz="11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Clr>
                <a:schemeClr val="dk1"/>
              </a:buClr>
              <a:buSzPts val="1100"/>
              <a:buFont typeface="Arial"/>
              <a:buNone/>
            </a:pPr>
            <a:r>
              <a:rPr lang="fr" sz="1100">
                <a:solidFill>
                  <a:schemeClr val="dk1"/>
                </a:solidFill>
                <a:latin typeface="Annie Use Your Telescope"/>
                <a:ea typeface="Annie Use Your Telescope"/>
                <a:cs typeface="Annie Use Your Telescope"/>
                <a:sym typeface="Annie Use Your Telescope"/>
              </a:rPr>
              <a:t>……………………….</a:t>
            </a:r>
            <a:endParaRPr sz="1100">
              <a:solidFill>
                <a:schemeClr val="dk1"/>
              </a:solidFill>
              <a:latin typeface="Annie Use Your Telescope"/>
              <a:ea typeface="Annie Use Your Telescope"/>
              <a:cs typeface="Annie Use Your Telescope"/>
              <a:sym typeface="Annie Use Your Telescope"/>
            </a:endParaRPr>
          </a:p>
        </p:txBody>
      </p:sp>
      <p:sp>
        <p:nvSpPr>
          <p:cNvPr id="110" name="Google Shape;110;p13"/>
          <p:cNvSpPr txBox="1"/>
          <p:nvPr/>
        </p:nvSpPr>
        <p:spPr>
          <a:xfrm>
            <a:off x="5907738" y="7008963"/>
            <a:ext cx="9630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300">
                <a:solidFill>
                  <a:schemeClr val="dk1"/>
                </a:solidFill>
                <a:latin typeface="Annie Use Your Telescope"/>
                <a:ea typeface="Annie Use Your Telescope"/>
                <a:cs typeface="Annie Use Your Telescope"/>
                <a:sym typeface="Annie Use Your Telescope"/>
              </a:rPr>
              <a:t>……………………….</a:t>
            </a:r>
            <a:endParaRPr sz="13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300">
                <a:solidFill>
                  <a:schemeClr val="dk1"/>
                </a:solidFill>
                <a:latin typeface="Annie Use Your Telescope"/>
                <a:ea typeface="Annie Use Your Telescope"/>
                <a:cs typeface="Annie Use Your Telescope"/>
                <a:sym typeface="Annie Use Your Telescope"/>
              </a:rPr>
              <a:t>……………………….</a:t>
            </a:r>
            <a:endParaRPr sz="1300">
              <a:solidFill>
                <a:schemeClr val="dk1"/>
              </a:solidFill>
              <a:latin typeface="Annie Use Your Telescope"/>
              <a:ea typeface="Annie Use Your Telescope"/>
              <a:cs typeface="Annie Use Your Telescope"/>
              <a:sym typeface="Annie Use Your Telescope"/>
            </a:endParaRPr>
          </a:p>
        </p:txBody>
      </p:sp>
      <p:sp>
        <p:nvSpPr>
          <p:cNvPr id="111" name="Google Shape;111;p13"/>
          <p:cNvSpPr txBox="1"/>
          <p:nvPr/>
        </p:nvSpPr>
        <p:spPr>
          <a:xfrm>
            <a:off x="5907750" y="8167125"/>
            <a:ext cx="9630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300">
                <a:solidFill>
                  <a:schemeClr val="dk1"/>
                </a:solidFill>
                <a:latin typeface="Annie Use Your Telescope"/>
                <a:ea typeface="Annie Use Your Telescope"/>
                <a:cs typeface="Annie Use Your Telescope"/>
                <a:sym typeface="Annie Use Your Telescope"/>
              </a:rPr>
              <a:t>……………………….</a:t>
            </a:r>
            <a:endParaRPr sz="13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300">
                <a:solidFill>
                  <a:schemeClr val="dk1"/>
                </a:solidFill>
                <a:latin typeface="Annie Use Your Telescope"/>
                <a:ea typeface="Annie Use Your Telescope"/>
                <a:cs typeface="Annie Use Your Telescope"/>
                <a:sym typeface="Annie Use Your Telescope"/>
              </a:rPr>
              <a:t>……………………….</a:t>
            </a:r>
            <a:endParaRPr sz="1300">
              <a:solidFill>
                <a:schemeClr val="dk1"/>
              </a:solidFill>
              <a:latin typeface="Annie Use Your Telescope"/>
              <a:ea typeface="Annie Use Your Telescope"/>
              <a:cs typeface="Annie Use Your Telescope"/>
              <a:sym typeface="Annie Use Your Telescope"/>
            </a:endParaRPr>
          </a:p>
        </p:txBody>
      </p:sp>
      <p:sp>
        <p:nvSpPr>
          <p:cNvPr id="112" name="Google Shape;112;p13"/>
          <p:cNvSpPr txBox="1"/>
          <p:nvPr/>
        </p:nvSpPr>
        <p:spPr>
          <a:xfrm>
            <a:off x="5907750" y="9348500"/>
            <a:ext cx="9630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300">
                <a:solidFill>
                  <a:schemeClr val="dk1"/>
                </a:solidFill>
                <a:latin typeface="Annie Use Your Telescope"/>
                <a:ea typeface="Annie Use Your Telescope"/>
                <a:cs typeface="Annie Use Your Telescope"/>
                <a:sym typeface="Annie Use Your Telescope"/>
              </a:rPr>
              <a:t>……………………….</a:t>
            </a:r>
            <a:endParaRPr sz="13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300">
                <a:solidFill>
                  <a:schemeClr val="dk1"/>
                </a:solidFill>
                <a:latin typeface="Annie Use Your Telescope"/>
                <a:ea typeface="Annie Use Your Telescope"/>
                <a:cs typeface="Annie Use Your Telescope"/>
                <a:sym typeface="Annie Use Your Telescope"/>
              </a:rPr>
              <a:t>……………………….</a:t>
            </a:r>
            <a:endParaRPr sz="1300">
              <a:solidFill>
                <a:schemeClr val="dk1"/>
              </a:solidFill>
              <a:latin typeface="Annie Use Your Telescope"/>
              <a:ea typeface="Annie Use Your Telescope"/>
              <a:cs typeface="Annie Use Your Telescope"/>
              <a:sym typeface="Annie Use Your Telescope"/>
            </a:endParaRPr>
          </a:p>
        </p:txBody>
      </p:sp>
      <p:sp>
        <p:nvSpPr>
          <p:cNvPr id="113" name="Google Shape;113;p13"/>
          <p:cNvSpPr txBox="1"/>
          <p:nvPr/>
        </p:nvSpPr>
        <p:spPr>
          <a:xfrm>
            <a:off x="683613" y="197425"/>
            <a:ext cx="302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Annie Use Your Telescope"/>
                <a:ea typeface="Annie Use Your Telescope"/>
                <a:cs typeface="Annie Use Your Telescope"/>
                <a:sym typeface="Annie Use Your Telescope"/>
              </a:rPr>
              <a:t>E-mail address: romain.maure@epfl.ch</a:t>
            </a:r>
            <a:endParaRPr sz="1800">
              <a:solidFill>
                <a:schemeClr val="dk1"/>
              </a:solidFill>
              <a:latin typeface="Annie Use Your Telescope"/>
              <a:ea typeface="Annie Use Your Telescope"/>
              <a:cs typeface="Annie Use Your Telescope"/>
              <a:sym typeface="Annie Use Your Telescope"/>
            </a:endParaRPr>
          </a:p>
        </p:txBody>
      </p:sp>
      <p:cxnSp>
        <p:nvCxnSpPr>
          <p:cNvPr id="114" name="Google Shape;114;p13"/>
          <p:cNvCxnSpPr/>
          <p:nvPr/>
        </p:nvCxnSpPr>
        <p:spPr>
          <a:xfrm>
            <a:off x="1618500" y="6864300"/>
            <a:ext cx="0" cy="3472800"/>
          </a:xfrm>
          <a:prstGeom prst="straightConnector1">
            <a:avLst/>
          </a:prstGeom>
          <a:noFill/>
          <a:ln cap="flat" cmpd="sng" w="19050">
            <a:solidFill>
              <a:schemeClr val="dk1"/>
            </a:solidFill>
            <a:prstDash val="solid"/>
            <a:round/>
            <a:headEnd len="med" w="med" type="none"/>
            <a:tailEnd len="med" w="med" type="none"/>
          </a:ln>
        </p:spPr>
      </p:cxnSp>
      <p:cxnSp>
        <p:nvCxnSpPr>
          <p:cNvPr id="115" name="Google Shape;115;p13"/>
          <p:cNvCxnSpPr/>
          <p:nvPr/>
        </p:nvCxnSpPr>
        <p:spPr>
          <a:xfrm>
            <a:off x="5956550" y="6865550"/>
            <a:ext cx="0" cy="3472800"/>
          </a:xfrm>
          <a:prstGeom prst="straightConnector1">
            <a:avLst/>
          </a:prstGeom>
          <a:noFill/>
          <a:ln cap="flat" cmpd="sng" w="19050">
            <a:solidFill>
              <a:schemeClr val="dk1"/>
            </a:solidFill>
            <a:prstDash val="solid"/>
            <a:round/>
            <a:headEnd len="med" w="med" type="none"/>
            <a:tailEnd len="med" w="med" type="none"/>
          </a:ln>
        </p:spPr>
      </p:cxnSp>
      <p:sp>
        <p:nvSpPr>
          <p:cNvPr id="116" name="Google Shape;116;p13"/>
          <p:cNvSpPr txBox="1"/>
          <p:nvPr/>
        </p:nvSpPr>
        <p:spPr>
          <a:xfrm>
            <a:off x="792550" y="9567075"/>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Mobility:</a:t>
            </a:r>
            <a:endParaRPr sz="1300">
              <a:latin typeface="Annie Use Your Telescope"/>
              <a:ea typeface="Annie Use Your Telescope"/>
              <a:cs typeface="Annie Use Your Telescope"/>
              <a:sym typeface="Annie Use Your Telescope"/>
            </a:endParaRPr>
          </a:p>
        </p:txBody>
      </p:sp>
      <p:sp>
        <p:nvSpPr>
          <p:cNvPr id="117" name="Google Shape;117;p13"/>
          <p:cNvSpPr txBox="1"/>
          <p:nvPr/>
        </p:nvSpPr>
        <p:spPr>
          <a:xfrm>
            <a:off x="1618500" y="9096350"/>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Fixed</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118" name="Google Shape;118;p13"/>
          <p:cNvSpPr txBox="1"/>
          <p:nvPr/>
        </p:nvSpPr>
        <p:spPr>
          <a:xfrm>
            <a:off x="2538600" y="9096925"/>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Wheels</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119" name="Google Shape;119;p13"/>
          <p:cNvSpPr txBox="1"/>
          <p:nvPr/>
        </p:nvSpPr>
        <p:spPr>
          <a:xfrm>
            <a:off x="3405488" y="9096925"/>
            <a:ext cx="766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Legs</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pic>
        <p:nvPicPr>
          <p:cNvPr id="120" name="Google Shape;120;p13"/>
          <p:cNvPicPr preferRelativeResize="0"/>
          <p:nvPr/>
        </p:nvPicPr>
        <p:blipFill>
          <a:blip r:embed="rId3">
            <a:alphaModFix/>
          </a:blip>
          <a:stretch>
            <a:fillRect/>
          </a:stretch>
        </p:blipFill>
        <p:spPr>
          <a:xfrm>
            <a:off x="1965340" y="10114525"/>
            <a:ext cx="180774" cy="180753"/>
          </a:xfrm>
          <a:prstGeom prst="rect">
            <a:avLst/>
          </a:prstGeom>
          <a:noFill/>
          <a:ln>
            <a:noFill/>
          </a:ln>
        </p:spPr>
      </p:pic>
      <p:pic>
        <p:nvPicPr>
          <p:cNvPr id="121" name="Google Shape;121;p13"/>
          <p:cNvPicPr preferRelativeResize="0"/>
          <p:nvPr/>
        </p:nvPicPr>
        <p:blipFill>
          <a:blip r:embed="rId3">
            <a:alphaModFix/>
          </a:blip>
          <a:stretch>
            <a:fillRect/>
          </a:stretch>
        </p:blipFill>
        <p:spPr>
          <a:xfrm>
            <a:off x="2831327" y="10114525"/>
            <a:ext cx="180774" cy="180753"/>
          </a:xfrm>
          <a:prstGeom prst="rect">
            <a:avLst/>
          </a:prstGeom>
          <a:noFill/>
          <a:ln>
            <a:noFill/>
          </a:ln>
        </p:spPr>
      </p:pic>
      <p:pic>
        <p:nvPicPr>
          <p:cNvPr id="122" name="Google Shape;122;p13"/>
          <p:cNvPicPr preferRelativeResize="0"/>
          <p:nvPr/>
        </p:nvPicPr>
        <p:blipFill>
          <a:blip r:embed="rId3">
            <a:alphaModFix/>
          </a:blip>
          <a:stretch>
            <a:fillRect/>
          </a:stretch>
        </p:blipFill>
        <p:spPr>
          <a:xfrm>
            <a:off x="3698202" y="10114525"/>
            <a:ext cx="180774" cy="180753"/>
          </a:xfrm>
          <a:prstGeom prst="rect">
            <a:avLst/>
          </a:prstGeom>
          <a:noFill/>
          <a:ln>
            <a:noFill/>
          </a:ln>
        </p:spPr>
      </p:pic>
      <p:pic>
        <p:nvPicPr>
          <p:cNvPr id="123" name="Google Shape;123;p13"/>
          <p:cNvPicPr preferRelativeResize="0"/>
          <p:nvPr/>
        </p:nvPicPr>
        <p:blipFill>
          <a:blip r:embed="rId15">
            <a:alphaModFix/>
          </a:blip>
          <a:stretch>
            <a:fillRect/>
          </a:stretch>
        </p:blipFill>
        <p:spPr>
          <a:xfrm>
            <a:off x="1796888" y="9500688"/>
            <a:ext cx="517676" cy="517676"/>
          </a:xfrm>
          <a:prstGeom prst="rect">
            <a:avLst/>
          </a:prstGeom>
          <a:noFill/>
          <a:ln>
            <a:noFill/>
          </a:ln>
        </p:spPr>
      </p:pic>
      <p:pic>
        <p:nvPicPr>
          <p:cNvPr id="124" name="Google Shape;124;p13"/>
          <p:cNvPicPr preferRelativeResize="0"/>
          <p:nvPr/>
        </p:nvPicPr>
        <p:blipFill>
          <a:blip r:embed="rId16">
            <a:alphaModFix/>
          </a:blip>
          <a:stretch>
            <a:fillRect/>
          </a:stretch>
        </p:blipFill>
        <p:spPr>
          <a:xfrm>
            <a:off x="2662875" y="9500684"/>
            <a:ext cx="517676" cy="517676"/>
          </a:xfrm>
          <a:prstGeom prst="rect">
            <a:avLst/>
          </a:prstGeom>
          <a:noFill/>
          <a:ln>
            <a:noFill/>
          </a:ln>
        </p:spPr>
      </p:pic>
      <p:pic>
        <p:nvPicPr>
          <p:cNvPr id="125" name="Google Shape;125;p13"/>
          <p:cNvPicPr preferRelativeResize="0"/>
          <p:nvPr/>
        </p:nvPicPr>
        <p:blipFill>
          <a:blip r:embed="rId17">
            <a:alphaModFix/>
          </a:blip>
          <a:stretch>
            <a:fillRect/>
          </a:stretch>
        </p:blipFill>
        <p:spPr>
          <a:xfrm>
            <a:off x="3529750" y="9500687"/>
            <a:ext cx="517676" cy="517676"/>
          </a:xfrm>
          <a:prstGeom prst="rect">
            <a:avLst/>
          </a:prstGeom>
          <a:noFill/>
          <a:ln>
            <a:noFill/>
          </a:ln>
        </p:spPr>
      </p:pic>
      <p:sp>
        <p:nvSpPr>
          <p:cNvPr id="126" name="Google Shape;126;p13"/>
          <p:cNvSpPr/>
          <p:nvPr/>
        </p:nvSpPr>
        <p:spPr>
          <a:xfrm>
            <a:off x="743950" y="6865550"/>
            <a:ext cx="6068100" cy="3475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txBox="1"/>
          <p:nvPr/>
        </p:nvSpPr>
        <p:spPr>
          <a:xfrm>
            <a:off x="715000" y="1283188"/>
            <a:ext cx="118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sz="1800">
                <a:solidFill>
                  <a:schemeClr val="dk1"/>
                </a:solidFill>
                <a:latin typeface="Annie Use Your Telescope"/>
                <a:ea typeface="Annie Use Your Telescope"/>
                <a:cs typeface="Annie Use Your Telescope"/>
                <a:sym typeface="Annie Use Your Telescope"/>
              </a:rPr>
              <a:t>Instructions</a:t>
            </a: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pic>
        <p:nvPicPr>
          <p:cNvPr id="128" name="Google Shape;128;p13"/>
          <p:cNvPicPr preferRelativeResize="0"/>
          <p:nvPr/>
        </p:nvPicPr>
        <p:blipFill>
          <a:blip r:embed="rId18">
            <a:alphaModFix/>
          </a:blip>
          <a:stretch>
            <a:fillRect/>
          </a:stretch>
        </p:blipFill>
        <p:spPr>
          <a:xfrm>
            <a:off x="2122775" y="3527379"/>
            <a:ext cx="308975" cy="308968"/>
          </a:xfrm>
          <a:prstGeom prst="rect">
            <a:avLst/>
          </a:prstGeom>
          <a:noFill/>
          <a:ln>
            <a:noFill/>
          </a:ln>
        </p:spPr>
      </p:pic>
      <p:pic>
        <p:nvPicPr>
          <p:cNvPr id="129" name="Google Shape;129;p13"/>
          <p:cNvPicPr preferRelativeResize="0"/>
          <p:nvPr/>
        </p:nvPicPr>
        <p:blipFill>
          <a:blip r:embed="rId19">
            <a:alphaModFix/>
          </a:blip>
          <a:stretch>
            <a:fillRect/>
          </a:stretch>
        </p:blipFill>
        <p:spPr>
          <a:xfrm>
            <a:off x="2131475" y="4120737"/>
            <a:ext cx="308975" cy="308975"/>
          </a:xfrm>
          <a:prstGeom prst="rect">
            <a:avLst/>
          </a:prstGeom>
          <a:noFill/>
          <a:ln>
            <a:noFill/>
          </a:ln>
        </p:spPr>
      </p:pic>
      <p:pic>
        <p:nvPicPr>
          <p:cNvPr id="130" name="Google Shape;130;p13"/>
          <p:cNvPicPr preferRelativeResize="0"/>
          <p:nvPr/>
        </p:nvPicPr>
        <p:blipFill>
          <a:blip r:embed="rId20">
            <a:alphaModFix/>
          </a:blip>
          <a:stretch>
            <a:fillRect/>
          </a:stretch>
        </p:blipFill>
        <p:spPr>
          <a:xfrm>
            <a:off x="2122775" y="4715100"/>
            <a:ext cx="308975" cy="308975"/>
          </a:xfrm>
          <a:prstGeom prst="rect">
            <a:avLst/>
          </a:prstGeom>
          <a:noFill/>
          <a:ln>
            <a:noFill/>
          </a:ln>
        </p:spPr>
      </p:pic>
      <p:pic>
        <p:nvPicPr>
          <p:cNvPr id="131" name="Google Shape;131;p13"/>
          <p:cNvPicPr preferRelativeResize="0"/>
          <p:nvPr/>
        </p:nvPicPr>
        <p:blipFill>
          <a:blip r:embed="rId21">
            <a:alphaModFix/>
          </a:blip>
          <a:stretch>
            <a:fillRect/>
          </a:stretch>
        </p:blipFill>
        <p:spPr>
          <a:xfrm>
            <a:off x="2131475" y="5309475"/>
            <a:ext cx="308975" cy="308975"/>
          </a:xfrm>
          <a:prstGeom prst="rect">
            <a:avLst/>
          </a:prstGeom>
          <a:noFill/>
          <a:ln>
            <a:noFill/>
          </a:ln>
        </p:spPr>
      </p:pic>
      <p:pic>
        <p:nvPicPr>
          <p:cNvPr id="132" name="Google Shape;132;p13"/>
          <p:cNvPicPr preferRelativeResize="0"/>
          <p:nvPr/>
        </p:nvPicPr>
        <p:blipFill>
          <a:blip r:embed="rId22">
            <a:alphaModFix/>
          </a:blip>
          <a:stretch>
            <a:fillRect/>
          </a:stretch>
        </p:blipFill>
        <p:spPr>
          <a:xfrm>
            <a:off x="2122775" y="6032100"/>
            <a:ext cx="308975" cy="308975"/>
          </a:xfrm>
          <a:prstGeom prst="rect">
            <a:avLst/>
          </a:prstGeom>
          <a:noFill/>
          <a:ln>
            <a:noFill/>
          </a:ln>
        </p:spPr>
      </p:pic>
      <p:pic>
        <p:nvPicPr>
          <p:cNvPr id="133" name="Google Shape;133;p13"/>
          <p:cNvPicPr preferRelativeResize="0"/>
          <p:nvPr/>
        </p:nvPicPr>
        <p:blipFill>
          <a:blip r:embed="rId18">
            <a:alphaModFix/>
          </a:blip>
          <a:stretch>
            <a:fillRect/>
          </a:stretch>
        </p:blipFill>
        <p:spPr>
          <a:xfrm>
            <a:off x="2122775" y="3531341"/>
            <a:ext cx="308975" cy="308968"/>
          </a:xfrm>
          <a:prstGeom prst="rect">
            <a:avLst/>
          </a:prstGeom>
          <a:noFill/>
          <a:ln>
            <a:noFill/>
          </a:ln>
        </p:spPr>
      </p:pic>
      <p:pic>
        <p:nvPicPr>
          <p:cNvPr id="134" name="Google Shape;134;p13"/>
          <p:cNvPicPr preferRelativeResize="0"/>
          <p:nvPr/>
        </p:nvPicPr>
        <p:blipFill>
          <a:blip r:embed="rId19">
            <a:alphaModFix/>
          </a:blip>
          <a:stretch>
            <a:fillRect/>
          </a:stretch>
        </p:blipFill>
        <p:spPr>
          <a:xfrm>
            <a:off x="2131475" y="4124700"/>
            <a:ext cx="308975" cy="308975"/>
          </a:xfrm>
          <a:prstGeom prst="rect">
            <a:avLst/>
          </a:prstGeom>
          <a:noFill/>
          <a:ln>
            <a:noFill/>
          </a:ln>
        </p:spPr>
      </p:pic>
      <p:pic>
        <p:nvPicPr>
          <p:cNvPr id="135" name="Google Shape;135;p13"/>
          <p:cNvPicPr preferRelativeResize="0"/>
          <p:nvPr/>
        </p:nvPicPr>
        <p:blipFill>
          <a:blip r:embed="rId20">
            <a:alphaModFix/>
          </a:blip>
          <a:stretch>
            <a:fillRect/>
          </a:stretch>
        </p:blipFill>
        <p:spPr>
          <a:xfrm>
            <a:off x="2122775" y="4719063"/>
            <a:ext cx="308975" cy="308975"/>
          </a:xfrm>
          <a:prstGeom prst="rect">
            <a:avLst/>
          </a:prstGeom>
          <a:noFill/>
          <a:ln>
            <a:noFill/>
          </a:ln>
        </p:spPr>
      </p:pic>
      <p:pic>
        <p:nvPicPr>
          <p:cNvPr id="136" name="Google Shape;136;p13"/>
          <p:cNvPicPr preferRelativeResize="0"/>
          <p:nvPr/>
        </p:nvPicPr>
        <p:blipFill>
          <a:blip r:embed="rId21">
            <a:alphaModFix/>
          </a:blip>
          <a:stretch>
            <a:fillRect/>
          </a:stretch>
        </p:blipFill>
        <p:spPr>
          <a:xfrm>
            <a:off x="2131475" y="5313438"/>
            <a:ext cx="308975" cy="308975"/>
          </a:xfrm>
          <a:prstGeom prst="rect">
            <a:avLst/>
          </a:prstGeom>
          <a:noFill/>
          <a:ln>
            <a:noFill/>
          </a:ln>
        </p:spPr>
      </p:pic>
      <p:sp>
        <p:nvSpPr>
          <p:cNvPr id="137" name="Google Shape;137;p13"/>
          <p:cNvSpPr txBox="1"/>
          <p:nvPr/>
        </p:nvSpPr>
        <p:spPr>
          <a:xfrm>
            <a:off x="1320125" y="3449563"/>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38" name="Google Shape;138;p13"/>
          <p:cNvSpPr txBox="1"/>
          <p:nvPr/>
        </p:nvSpPr>
        <p:spPr>
          <a:xfrm>
            <a:off x="1320125" y="4067388"/>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39" name="Google Shape;139;p13"/>
          <p:cNvSpPr txBox="1"/>
          <p:nvPr/>
        </p:nvSpPr>
        <p:spPr>
          <a:xfrm>
            <a:off x="1316750" y="4644913"/>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40" name="Google Shape;140;p13"/>
          <p:cNvSpPr txBox="1"/>
          <p:nvPr/>
        </p:nvSpPr>
        <p:spPr>
          <a:xfrm>
            <a:off x="1316750" y="5242650"/>
            <a:ext cx="461700" cy="354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sz="1100"/>
          </a:p>
        </p:txBody>
      </p:sp>
      <p:sp>
        <p:nvSpPr>
          <p:cNvPr id="141" name="Google Shape;141;p13"/>
          <p:cNvSpPr txBox="1"/>
          <p:nvPr/>
        </p:nvSpPr>
        <p:spPr>
          <a:xfrm>
            <a:off x="1316750" y="5986488"/>
            <a:ext cx="461700" cy="354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sz="1100"/>
          </a:p>
        </p:txBody>
      </p:sp>
      <p:sp>
        <p:nvSpPr>
          <p:cNvPr id="142" name="Google Shape;142;p13"/>
          <p:cNvSpPr txBox="1"/>
          <p:nvPr/>
        </p:nvSpPr>
        <p:spPr>
          <a:xfrm>
            <a:off x="1684425" y="3450538"/>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43" name="Google Shape;143;p13"/>
          <p:cNvSpPr txBox="1"/>
          <p:nvPr/>
        </p:nvSpPr>
        <p:spPr>
          <a:xfrm>
            <a:off x="1684425" y="4068363"/>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44" name="Google Shape;144;p13"/>
          <p:cNvSpPr txBox="1"/>
          <p:nvPr/>
        </p:nvSpPr>
        <p:spPr>
          <a:xfrm>
            <a:off x="1681050" y="4645888"/>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45" name="Google Shape;145;p13"/>
          <p:cNvSpPr txBox="1"/>
          <p:nvPr/>
        </p:nvSpPr>
        <p:spPr>
          <a:xfrm>
            <a:off x="1681050" y="5243625"/>
            <a:ext cx="461700" cy="354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sz="1100"/>
          </a:p>
        </p:txBody>
      </p:sp>
      <p:sp>
        <p:nvSpPr>
          <p:cNvPr id="146" name="Google Shape;146;p13"/>
          <p:cNvSpPr txBox="1"/>
          <p:nvPr/>
        </p:nvSpPr>
        <p:spPr>
          <a:xfrm>
            <a:off x="1681050" y="5987463"/>
            <a:ext cx="461700" cy="354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sz="1100"/>
          </a:p>
        </p:txBody>
      </p:sp>
      <p:sp>
        <p:nvSpPr>
          <p:cNvPr id="147" name="Google Shape;147;p13"/>
          <p:cNvSpPr txBox="1"/>
          <p:nvPr/>
        </p:nvSpPr>
        <p:spPr>
          <a:xfrm>
            <a:off x="3280550" y="3011050"/>
            <a:ext cx="1101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Sense</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148" name="Google Shape;148;p13"/>
          <p:cNvSpPr txBox="1"/>
          <p:nvPr/>
        </p:nvSpPr>
        <p:spPr>
          <a:xfrm>
            <a:off x="2835800" y="3225838"/>
            <a:ext cx="76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Hearing</a:t>
            </a:r>
            <a:r>
              <a:rPr lang="fr" sz="1100">
                <a:latin typeface="Annie Use Your Telescope"/>
                <a:ea typeface="Annie Use Your Telescope"/>
                <a:cs typeface="Annie Use Your Telescope"/>
                <a:sym typeface="Annie Use Your Telescope"/>
              </a:rPr>
              <a:t>:</a:t>
            </a:r>
            <a:endParaRPr sz="1100">
              <a:latin typeface="Annie Use Your Telescope"/>
              <a:ea typeface="Annie Use Your Telescope"/>
              <a:cs typeface="Annie Use Your Telescope"/>
              <a:sym typeface="Annie Use Your Telescope"/>
            </a:endParaRPr>
          </a:p>
        </p:txBody>
      </p:sp>
      <p:sp>
        <p:nvSpPr>
          <p:cNvPr id="149" name="Google Shape;149;p13"/>
          <p:cNvSpPr txBox="1"/>
          <p:nvPr/>
        </p:nvSpPr>
        <p:spPr>
          <a:xfrm>
            <a:off x="2844663" y="3821788"/>
            <a:ext cx="76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Sight</a:t>
            </a:r>
            <a:r>
              <a:rPr lang="fr" sz="1100">
                <a:latin typeface="Annie Use Your Telescope"/>
                <a:ea typeface="Annie Use Your Telescope"/>
                <a:cs typeface="Annie Use Your Telescope"/>
                <a:sym typeface="Annie Use Your Telescope"/>
              </a:rPr>
              <a:t>:</a:t>
            </a:r>
            <a:endParaRPr sz="1100">
              <a:latin typeface="Annie Use Your Telescope"/>
              <a:ea typeface="Annie Use Your Telescope"/>
              <a:cs typeface="Annie Use Your Telescope"/>
              <a:sym typeface="Annie Use Your Telescope"/>
            </a:endParaRPr>
          </a:p>
        </p:txBody>
      </p:sp>
      <p:sp>
        <p:nvSpPr>
          <p:cNvPr id="150" name="Google Shape;150;p13"/>
          <p:cNvSpPr txBox="1"/>
          <p:nvPr/>
        </p:nvSpPr>
        <p:spPr>
          <a:xfrm>
            <a:off x="2854700" y="4423863"/>
            <a:ext cx="76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Touch</a:t>
            </a:r>
            <a:r>
              <a:rPr lang="fr" sz="1100">
                <a:latin typeface="Annie Use Your Telescope"/>
                <a:ea typeface="Annie Use Your Telescope"/>
                <a:cs typeface="Annie Use Your Telescope"/>
                <a:sym typeface="Annie Use Your Telescope"/>
              </a:rPr>
              <a:t>:</a:t>
            </a:r>
            <a:endParaRPr sz="1100">
              <a:latin typeface="Annie Use Your Telescope"/>
              <a:ea typeface="Annie Use Your Telescope"/>
              <a:cs typeface="Annie Use Your Telescope"/>
              <a:sym typeface="Annie Use Your Telescope"/>
            </a:endParaRPr>
          </a:p>
        </p:txBody>
      </p:sp>
      <p:sp>
        <p:nvSpPr>
          <p:cNvPr id="151" name="Google Shape;151;p13"/>
          <p:cNvSpPr txBox="1"/>
          <p:nvPr/>
        </p:nvSpPr>
        <p:spPr>
          <a:xfrm>
            <a:off x="2843400" y="5065275"/>
            <a:ext cx="76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Other</a:t>
            </a:r>
            <a:r>
              <a:rPr lang="fr" sz="1100">
                <a:latin typeface="Annie Use Your Telescope"/>
                <a:ea typeface="Annie Use Your Telescope"/>
                <a:cs typeface="Annie Use Your Telescope"/>
                <a:sym typeface="Annie Use Your Telescope"/>
              </a:rPr>
              <a:t>:</a:t>
            </a:r>
            <a:endParaRPr sz="1100">
              <a:latin typeface="Annie Use Your Telescope"/>
              <a:ea typeface="Annie Use Your Telescope"/>
              <a:cs typeface="Annie Use Your Telescope"/>
              <a:sym typeface="Annie Use Your Telescope"/>
            </a:endParaRPr>
          </a:p>
        </p:txBody>
      </p:sp>
      <p:sp>
        <p:nvSpPr>
          <p:cNvPr id="152" name="Google Shape;152;p13"/>
          <p:cNvSpPr txBox="1"/>
          <p:nvPr/>
        </p:nvSpPr>
        <p:spPr>
          <a:xfrm>
            <a:off x="2751775" y="5210138"/>
            <a:ext cx="963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a:t>
            </a:r>
            <a:endParaRPr sz="1100">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100">
                <a:solidFill>
                  <a:schemeClr val="dk1"/>
                </a:solidFill>
                <a:latin typeface="Annie Use Your Telescope"/>
                <a:ea typeface="Annie Use Your Telescope"/>
                <a:cs typeface="Annie Use Your Telescope"/>
                <a:sym typeface="Annie Use Your Telescope"/>
              </a:rPr>
              <a:t>……………………….</a:t>
            </a:r>
            <a:endParaRPr sz="11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Clr>
                <a:schemeClr val="dk1"/>
              </a:buClr>
              <a:buSzPts val="1100"/>
              <a:buFont typeface="Arial"/>
              <a:buNone/>
            </a:pPr>
            <a:r>
              <a:rPr lang="fr" sz="1100">
                <a:solidFill>
                  <a:schemeClr val="dk1"/>
                </a:solidFill>
                <a:latin typeface="Annie Use Your Telescope"/>
                <a:ea typeface="Annie Use Your Telescope"/>
                <a:cs typeface="Annie Use Your Telescope"/>
                <a:sym typeface="Annie Use Your Telescope"/>
              </a:rPr>
              <a:t>………………</a:t>
            </a:r>
            <a:r>
              <a:rPr lang="fr" sz="1100">
                <a:solidFill>
                  <a:schemeClr val="dk1"/>
                </a:solidFill>
                <a:latin typeface="Annie Use Your Telescope"/>
                <a:ea typeface="Annie Use Your Telescope"/>
                <a:cs typeface="Annie Use Your Telescope"/>
                <a:sym typeface="Annie Use Your Telescope"/>
              </a:rPr>
              <a:t>……….</a:t>
            </a:r>
            <a:endParaRPr sz="1100">
              <a:solidFill>
                <a:schemeClr val="dk1"/>
              </a:solidFill>
              <a:latin typeface="Annie Use Your Telescope"/>
              <a:ea typeface="Annie Use Your Telescope"/>
              <a:cs typeface="Annie Use Your Telescope"/>
              <a:sym typeface="Annie Use Your Telescope"/>
            </a:endParaRPr>
          </a:p>
        </p:txBody>
      </p:sp>
      <p:pic>
        <p:nvPicPr>
          <p:cNvPr id="153" name="Google Shape;153;p13"/>
          <p:cNvPicPr preferRelativeResize="0"/>
          <p:nvPr/>
        </p:nvPicPr>
        <p:blipFill>
          <a:blip r:embed="rId18">
            <a:alphaModFix/>
          </a:blip>
          <a:stretch>
            <a:fillRect/>
          </a:stretch>
        </p:blipFill>
        <p:spPr>
          <a:xfrm>
            <a:off x="4184900" y="3532579"/>
            <a:ext cx="308975" cy="308968"/>
          </a:xfrm>
          <a:prstGeom prst="rect">
            <a:avLst/>
          </a:prstGeom>
          <a:noFill/>
          <a:ln>
            <a:noFill/>
          </a:ln>
        </p:spPr>
      </p:pic>
      <p:pic>
        <p:nvPicPr>
          <p:cNvPr id="154" name="Google Shape;154;p13"/>
          <p:cNvPicPr preferRelativeResize="0"/>
          <p:nvPr/>
        </p:nvPicPr>
        <p:blipFill>
          <a:blip r:embed="rId19">
            <a:alphaModFix/>
          </a:blip>
          <a:stretch>
            <a:fillRect/>
          </a:stretch>
        </p:blipFill>
        <p:spPr>
          <a:xfrm>
            <a:off x="4193600" y="4125937"/>
            <a:ext cx="308975" cy="308975"/>
          </a:xfrm>
          <a:prstGeom prst="rect">
            <a:avLst/>
          </a:prstGeom>
          <a:noFill/>
          <a:ln>
            <a:noFill/>
          </a:ln>
        </p:spPr>
      </p:pic>
      <p:pic>
        <p:nvPicPr>
          <p:cNvPr id="155" name="Google Shape;155;p13"/>
          <p:cNvPicPr preferRelativeResize="0"/>
          <p:nvPr/>
        </p:nvPicPr>
        <p:blipFill>
          <a:blip r:embed="rId20">
            <a:alphaModFix/>
          </a:blip>
          <a:stretch>
            <a:fillRect/>
          </a:stretch>
        </p:blipFill>
        <p:spPr>
          <a:xfrm>
            <a:off x="4184900" y="4720300"/>
            <a:ext cx="308975" cy="308975"/>
          </a:xfrm>
          <a:prstGeom prst="rect">
            <a:avLst/>
          </a:prstGeom>
          <a:noFill/>
          <a:ln>
            <a:noFill/>
          </a:ln>
        </p:spPr>
      </p:pic>
      <p:pic>
        <p:nvPicPr>
          <p:cNvPr id="156" name="Google Shape;156;p13"/>
          <p:cNvPicPr preferRelativeResize="0"/>
          <p:nvPr/>
        </p:nvPicPr>
        <p:blipFill>
          <a:blip r:embed="rId18">
            <a:alphaModFix/>
          </a:blip>
          <a:stretch>
            <a:fillRect/>
          </a:stretch>
        </p:blipFill>
        <p:spPr>
          <a:xfrm>
            <a:off x="4184900" y="3536541"/>
            <a:ext cx="308975" cy="308968"/>
          </a:xfrm>
          <a:prstGeom prst="rect">
            <a:avLst/>
          </a:prstGeom>
          <a:noFill/>
          <a:ln>
            <a:noFill/>
          </a:ln>
        </p:spPr>
      </p:pic>
      <p:pic>
        <p:nvPicPr>
          <p:cNvPr id="157" name="Google Shape;157;p13"/>
          <p:cNvPicPr preferRelativeResize="0"/>
          <p:nvPr/>
        </p:nvPicPr>
        <p:blipFill>
          <a:blip r:embed="rId19">
            <a:alphaModFix/>
          </a:blip>
          <a:stretch>
            <a:fillRect/>
          </a:stretch>
        </p:blipFill>
        <p:spPr>
          <a:xfrm>
            <a:off x="4193600" y="4129900"/>
            <a:ext cx="308975" cy="308975"/>
          </a:xfrm>
          <a:prstGeom prst="rect">
            <a:avLst/>
          </a:prstGeom>
          <a:noFill/>
          <a:ln>
            <a:noFill/>
          </a:ln>
        </p:spPr>
      </p:pic>
      <p:pic>
        <p:nvPicPr>
          <p:cNvPr id="158" name="Google Shape;158;p13"/>
          <p:cNvPicPr preferRelativeResize="0"/>
          <p:nvPr/>
        </p:nvPicPr>
        <p:blipFill>
          <a:blip r:embed="rId20">
            <a:alphaModFix/>
          </a:blip>
          <a:stretch>
            <a:fillRect/>
          </a:stretch>
        </p:blipFill>
        <p:spPr>
          <a:xfrm>
            <a:off x="4184900" y="4724263"/>
            <a:ext cx="308975" cy="308975"/>
          </a:xfrm>
          <a:prstGeom prst="rect">
            <a:avLst/>
          </a:prstGeom>
          <a:noFill/>
          <a:ln>
            <a:noFill/>
          </a:ln>
        </p:spPr>
      </p:pic>
      <p:sp>
        <p:nvSpPr>
          <p:cNvPr id="159" name="Google Shape;159;p13"/>
          <p:cNvSpPr txBox="1"/>
          <p:nvPr/>
        </p:nvSpPr>
        <p:spPr>
          <a:xfrm>
            <a:off x="3382250" y="3454763"/>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60" name="Google Shape;160;p13"/>
          <p:cNvSpPr txBox="1"/>
          <p:nvPr/>
        </p:nvSpPr>
        <p:spPr>
          <a:xfrm>
            <a:off x="3382250" y="4072588"/>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61" name="Google Shape;161;p13"/>
          <p:cNvSpPr txBox="1"/>
          <p:nvPr/>
        </p:nvSpPr>
        <p:spPr>
          <a:xfrm>
            <a:off x="3378875" y="4650113"/>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62" name="Google Shape;162;p13"/>
          <p:cNvSpPr txBox="1"/>
          <p:nvPr/>
        </p:nvSpPr>
        <p:spPr>
          <a:xfrm>
            <a:off x="3374350" y="5356375"/>
            <a:ext cx="461700" cy="354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sz="1100"/>
          </a:p>
        </p:txBody>
      </p:sp>
      <p:sp>
        <p:nvSpPr>
          <p:cNvPr id="163" name="Google Shape;163;p13"/>
          <p:cNvSpPr txBox="1"/>
          <p:nvPr/>
        </p:nvSpPr>
        <p:spPr>
          <a:xfrm>
            <a:off x="3746550" y="3455738"/>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64" name="Google Shape;164;p13"/>
          <p:cNvSpPr txBox="1"/>
          <p:nvPr/>
        </p:nvSpPr>
        <p:spPr>
          <a:xfrm>
            <a:off x="3746550" y="4073563"/>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65" name="Google Shape;165;p13"/>
          <p:cNvSpPr txBox="1"/>
          <p:nvPr/>
        </p:nvSpPr>
        <p:spPr>
          <a:xfrm>
            <a:off x="3743175" y="4651088"/>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66" name="Google Shape;166;p13"/>
          <p:cNvSpPr txBox="1"/>
          <p:nvPr/>
        </p:nvSpPr>
        <p:spPr>
          <a:xfrm>
            <a:off x="3738650" y="5357350"/>
            <a:ext cx="461700" cy="354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sz="1100"/>
          </a:p>
        </p:txBody>
      </p:sp>
      <p:sp>
        <p:nvSpPr>
          <p:cNvPr id="167" name="Google Shape;167;p13"/>
          <p:cNvSpPr txBox="1"/>
          <p:nvPr/>
        </p:nvSpPr>
        <p:spPr>
          <a:xfrm>
            <a:off x="5335338" y="3011050"/>
            <a:ext cx="1101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300">
                <a:latin typeface="Annie Use Your Telescope"/>
                <a:ea typeface="Annie Use Your Telescope"/>
                <a:cs typeface="Annie Use Your Telescope"/>
                <a:sym typeface="Annie Use Your Telescope"/>
              </a:rPr>
              <a:t>Emotion</a:t>
            </a:r>
            <a:r>
              <a:rPr lang="fr" sz="1300">
                <a:latin typeface="Annie Use Your Telescope"/>
                <a:ea typeface="Annie Use Your Telescope"/>
                <a:cs typeface="Annie Use Your Telescope"/>
                <a:sym typeface="Annie Use Your Telescope"/>
              </a:rPr>
              <a:t>:</a:t>
            </a:r>
            <a:endParaRPr sz="1300">
              <a:latin typeface="Annie Use Your Telescope"/>
              <a:ea typeface="Annie Use Your Telescope"/>
              <a:cs typeface="Annie Use Your Telescope"/>
              <a:sym typeface="Annie Use Your Telescope"/>
            </a:endParaRPr>
          </a:p>
        </p:txBody>
      </p:sp>
      <p:sp>
        <p:nvSpPr>
          <p:cNvPr id="168" name="Google Shape;168;p13"/>
          <p:cNvSpPr txBox="1"/>
          <p:nvPr/>
        </p:nvSpPr>
        <p:spPr>
          <a:xfrm>
            <a:off x="4889038" y="3219725"/>
            <a:ext cx="76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Happy</a:t>
            </a:r>
            <a:r>
              <a:rPr lang="fr" sz="1100">
                <a:latin typeface="Annie Use Your Telescope"/>
                <a:ea typeface="Annie Use Your Telescope"/>
                <a:cs typeface="Annie Use Your Telescope"/>
                <a:sym typeface="Annie Use Your Telescope"/>
              </a:rPr>
              <a:t>:</a:t>
            </a:r>
            <a:endParaRPr sz="1100">
              <a:latin typeface="Annie Use Your Telescope"/>
              <a:ea typeface="Annie Use Your Telescope"/>
              <a:cs typeface="Annie Use Your Telescope"/>
              <a:sym typeface="Annie Use Your Telescope"/>
            </a:endParaRPr>
          </a:p>
        </p:txBody>
      </p:sp>
      <p:sp>
        <p:nvSpPr>
          <p:cNvPr id="169" name="Google Shape;169;p13"/>
          <p:cNvSpPr txBox="1"/>
          <p:nvPr/>
        </p:nvSpPr>
        <p:spPr>
          <a:xfrm>
            <a:off x="4823763" y="3821800"/>
            <a:ext cx="896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Emotionless</a:t>
            </a:r>
            <a:r>
              <a:rPr lang="fr" sz="1100">
                <a:latin typeface="Annie Use Your Telescope"/>
                <a:ea typeface="Annie Use Your Telescope"/>
                <a:cs typeface="Annie Use Your Telescope"/>
                <a:sym typeface="Annie Use Your Telescope"/>
              </a:rPr>
              <a:t>:</a:t>
            </a:r>
            <a:endParaRPr sz="1100">
              <a:latin typeface="Annie Use Your Telescope"/>
              <a:ea typeface="Annie Use Your Telescope"/>
              <a:cs typeface="Annie Use Your Telescope"/>
              <a:sym typeface="Annie Use Your Telescope"/>
            </a:endParaRPr>
          </a:p>
        </p:txBody>
      </p:sp>
      <p:sp>
        <p:nvSpPr>
          <p:cNvPr id="170" name="Google Shape;170;p13"/>
          <p:cNvSpPr txBox="1"/>
          <p:nvPr/>
        </p:nvSpPr>
        <p:spPr>
          <a:xfrm>
            <a:off x="4899063" y="4423863"/>
            <a:ext cx="76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Angry</a:t>
            </a:r>
            <a:r>
              <a:rPr lang="fr" sz="1100">
                <a:latin typeface="Annie Use Your Telescope"/>
                <a:ea typeface="Annie Use Your Telescope"/>
                <a:cs typeface="Annie Use Your Telescope"/>
                <a:sym typeface="Annie Use Your Telescope"/>
              </a:rPr>
              <a:t>:</a:t>
            </a:r>
            <a:endParaRPr sz="1100">
              <a:latin typeface="Annie Use Your Telescope"/>
              <a:ea typeface="Annie Use Your Telescope"/>
              <a:cs typeface="Annie Use Your Telescope"/>
              <a:sym typeface="Annie Use Your Telescope"/>
            </a:endParaRPr>
          </a:p>
        </p:txBody>
      </p:sp>
      <p:pic>
        <p:nvPicPr>
          <p:cNvPr id="171" name="Google Shape;171;p13"/>
          <p:cNvPicPr preferRelativeResize="0"/>
          <p:nvPr/>
        </p:nvPicPr>
        <p:blipFill>
          <a:blip r:embed="rId18">
            <a:alphaModFix/>
          </a:blip>
          <a:stretch>
            <a:fillRect/>
          </a:stretch>
        </p:blipFill>
        <p:spPr>
          <a:xfrm>
            <a:off x="6229263" y="3532579"/>
            <a:ext cx="308975" cy="308968"/>
          </a:xfrm>
          <a:prstGeom prst="rect">
            <a:avLst/>
          </a:prstGeom>
          <a:noFill/>
          <a:ln>
            <a:noFill/>
          </a:ln>
        </p:spPr>
      </p:pic>
      <p:pic>
        <p:nvPicPr>
          <p:cNvPr id="172" name="Google Shape;172;p13"/>
          <p:cNvPicPr preferRelativeResize="0"/>
          <p:nvPr/>
        </p:nvPicPr>
        <p:blipFill>
          <a:blip r:embed="rId19">
            <a:alphaModFix/>
          </a:blip>
          <a:stretch>
            <a:fillRect/>
          </a:stretch>
        </p:blipFill>
        <p:spPr>
          <a:xfrm>
            <a:off x="6237963" y="4125937"/>
            <a:ext cx="308975" cy="308975"/>
          </a:xfrm>
          <a:prstGeom prst="rect">
            <a:avLst/>
          </a:prstGeom>
          <a:noFill/>
          <a:ln>
            <a:noFill/>
          </a:ln>
        </p:spPr>
      </p:pic>
      <p:pic>
        <p:nvPicPr>
          <p:cNvPr id="173" name="Google Shape;173;p13"/>
          <p:cNvPicPr preferRelativeResize="0"/>
          <p:nvPr/>
        </p:nvPicPr>
        <p:blipFill>
          <a:blip r:embed="rId20">
            <a:alphaModFix/>
          </a:blip>
          <a:stretch>
            <a:fillRect/>
          </a:stretch>
        </p:blipFill>
        <p:spPr>
          <a:xfrm>
            <a:off x="6229263" y="4720300"/>
            <a:ext cx="308975" cy="308975"/>
          </a:xfrm>
          <a:prstGeom prst="rect">
            <a:avLst/>
          </a:prstGeom>
          <a:noFill/>
          <a:ln>
            <a:noFill/>
          </a:ln>
        </p:spPr>
      </p:pic>
      <p:pic>
        <p:nvPicPr>
          <p:cNvPr id="174" name="Google Shape;174;p13"/>
          <p:cNvPicPr preferRelativeResize="0"/>
          <p:nvPr/>
        </p:nvPicPr>
        <p:blipFill>
          <a:blip r:embed="rId18">
            <a:alphaModFix/>
          </a:blip>
          <a:stretch>
            <a:fillRect/>
          </a:stretch>
        </p:blipFill>
        <p:spPr>
          <a:xfrm>
            <a:off x="6229263" y="3536541"/>
            <a:ext cx="308975" cy="308968"/>
          </a:xfrm>
          <a:prstGeom prst="rect">
            <a:avLst/>
          </a:prstGeom>
          <a:noFill/>
          <a:ln>
            <a:noFill/>
          </a:ln>
        </p:spPr>
      </p:pic>
      <p:pic>
        <p:nvPicPr>
          <p:cNvPr id="175" name="Google Shape;175;p13"/>
          <p:cNvPicPr preferRelativeResize="0"/>
          <p:nvPr/>
        </p:nvPicPr>
        <p:blipFill>
          <a:blip r:embed="rId19">
            <a:alphaModFix/>
          </a:blip>
          <a:stretch>
            <a:fillRect/>
          </a:stretch>
        </p:blipFill>
        <p:spPr>
          <a:xfrm>
            <a:off x="6237963" y="4129900"/>
            <a:ext cx="308975" cy="308975"/>
          </a:xfrm>
          <a:prstGeom prst="rect">
            <a:avLst/>
          </a:prstGeom>
          <a:noFill/>
          <a:ln>
            <a:noFill/>
          </a:ln>
        </p:spPr>
      </p:pic>
      <p:pic>
        <p:nvPicPr>
          <p:cNvPr id="176" name="Google Shape;176;p13"/>
          <p:cNvPicPr preferRelativeResize="0"/>
          <p:nvPr/>
        </p:nvPicPr>
        <p:blipFill>
          <a:blip r:embed="rId20">
            <a:alphaModFix/>
          </a:blip>
          <a:stretch>
            <a:fillRect/>
          </a:stretch>
        </p:blipFill>
        <p:spPr>
          <a:xfrm>
            <a:off x="6229263" y="4724263"/>
            <a:ext cx="308975" cy="308975"/>
          </a:xfrm>
          <a:prstGeom prst="rect">
            <a:avLst/>
          </a:prstGeom>
          <a:noFill/>
          <a:ln>
            <a:noFill/>
          </a:ln>
        </p:spPr>
      </p:pic>
      <p:sp>
        <p:nvSpPr>
          <p:cNvPr id="177" name="Google Shape;177;p13"/>
          <p:cNvSpPr txBox="1"/>
          <p:nvPr/>
        </p:nvSpPr>
        <p:spPr>
          <a:xfrm>
            <a:off x="5426613" y="3454763"/>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78" name="Google Shape;178;p13"/>
          <p:cNvSpPr txBox="1"/>
          <p:nvPr/>
        </p:nvSpPr>
        <p:spPr>
          <a:xfrm>
            <a:off x="5426613" y="4072588"/>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79" name="Google Shape;179;p13"/>
          <p:cNvSpPr txBox="1"/>
          <p:nvPr/>
        </p:nvSpPr>
        <p:spPr>
          <a:xfrm>
            <a:off x="5423238" y="4650113"/>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80" name="Google Shape;180;p13"/>
          <p:cNvSpPr txBox="1"/>
          <p:nvPr/>
        </p:nvSpPr>
        <p:spPr>
          <a:xfrm>
            <a:off x="5790913" y="3455738"/>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81" name="Google Shape;181;p13"/>
          <p:cNvSpPr txBox="1"/>
          <p:nvPr/>
        </p:nvSpPr>
        <p:spPr>
          <a:xfrm>
            <a:off x="5790913" y="4073563"/>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sp>
        <p:nvSpPr>
          <p:cNvPr id="182" name="Google Shape;182;p13"/>
          <p:cNvSpPr txBox="1"/>
          <p:nvPr/>
        </p:nvSpPr>
        <p:spPr>
          <a:xfrm>
            <a:off x="5787538" y="4651088"/>
            <a:ext cx="461700" cy="400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a:p>
        </p:txBody>
      </p:sp>
      <p:pic>
        <p:nvPicPr>
          <p:cNvPr id="183" name="Google Shape;183;p13"/>
          <p:cNvPicPr preferRelativeResize="0"/>
          <p:nvPr/>
        </p:nvPicPr>
        <p:blipFill>
          <a:blip r:embed="rId21">
            <a:alphaModFix/>
          </a:blip>
          <a:stretch>
            <a:fillRect/>
          </a:stretch>
        </p:blipFill>
        <p:spPr>
          <a:xfrm>
            <a:off x="4184725" y="5402000"/>
            <a:ext cx="308975" cy="308975"/>
          </a:xfrm>
          <a:prstGeom prst="rect">
            <a:avLst/>
          </a:prstGeom>
          <a:noFill/>
          <a:ln>
            <a:noFill/>
          </a:ln>
        </p:spPr>
      </p:pic>
      <p:pic>
        <p:nvPicPr>
          <p:cNvPr id="184" name="Google Shape;184;p13"/>
          <p:cNvPicPr preferRelativeResize="0"/>
          <p:nvPr/>
        </p:nvPicPr>
        <p:blipFill>
          <a:blip r:embed="rId23">
            <a:alphaModFix/>
          </a:blip>
          <a:stretch>
            <a:fillRect/>
          </a:stretch>
        </p:blipFill>
        <p:spPr>
          <a:xfrm>
            <a:off x="3083307" y="3517118"/>
            <a:ext cx="308975" cy="308989"/>
          </a:xfrm>
          <a:prstGeom prst="rect">
            <a:avLst/>
          </a:prstGeom>
          <a:noFill/>
          <a:ln>
            <a:noFill/>
          </a:ln>
        </p:spPr>
      </p:pic>
      <p:pic>
        <p:nvPicPr>
          <p:cNvPr id="185" name="Google Shape;185;p13"/>
          <p:cNvPicPr preferRelativeResize="0"/>
          <p:nvPr/>
        </p:nvPicPr>
        <p:blipFill>
          <a:blip r:embed="rId24">
            <a:alphaModFix/>
          </a:blip>
          <a:stretch>
            <a:fillRect/>
          </a:stretch>
        </p:blipFill>
        <p:spPr>
          <a:xfrm>
            <a:off x="3083313" y="4118205"/>
            <a:ext cx="308975" cy="308989"/>
          </a:xfrm>
          <a:prstGeom prst="rect">
            <a:avLst/>
          </a:prstGeom>
          <a:noFill/>
          <a:ln>
            <a:noFill/>
          </a:ln>
        </p:spPr>
      </p:pic>
      <p:pic>
        <p:nvPicPr>
          <p:cNvPr id="186" name="Google Shape;186;p13"/>
          <p:cNvPicPr preferRelativeResize="0"/>
          <p:nvPr/>
        </p:nvPicPr>
        <p:blipFill>
          <a:blip r:embed="rId25">
            <a:alphaModFix/>
          </a:blip>
          <a:stretch>
            <a:fillRect/>
          </a:stretch>
        </p:blipFill>
        <p:spPr>
          <a:xfrm>
            <a:off x="3083327" y="4719292"/>
            <a:ext cx="308975" cy="308989"/>
          </a:xfrm>
          <a:prstGeom prst="rect">
            <a:avLst/>
          </a:prstGeom>
          <a:noFill/>
          <a:ln>
            <a:noFill/>
          </a:ln>
        </p:spPr>
      </p:pic>
      <p:pic>
        <p:nvPicPr>
          <p:cNvPr id="187" name="Google Shape;187;p13"/>
          <p:cNvPicPr preferRelativeResize="0"/>
          <p:nvPr/>
        </p:nvPicPr>
        <p:blipFill>
          <a:blip r:embed="rId26">
            <a:alphaModFix/>
          </a:blip>
          <a:stretch>
            <a:fillRect/>
          </a:stretch>
        </p:blipFill>
        <p:spPr>
          <a:xfrm>
            <a:off x="5117619" y="3517100"/>
            <a:ext cx="308975" cy="308990"/>
          </a:xfrm>
          <a:prstGeom prst="rect">
            <a:avLst/>
          </a:prstGeom>
          <a:noFill/>
          <a:ln>
            <a:noFill/>
          </a:ln>
        </p:spPr>
      </p:pic>
      <p:pic>
        <p:nvPicPr>
          <p:cNvPr id="188" name="Google Shape;188;p13"/>
          <p:cNvPicPr preferRelativeResize="0"/>
          <p:nvPr/>
        </p:nvPicPr>
        <p:blipFill>
          <a:blip r:embed="rId27">
            <a:alphaModFix/>
          </a:blip>
          <a:stretch>
            <a:fillRect/>
          </a:stretch>
        </p:blipFill>
        <p:spPr>
          <a:xfrm>
            <a:off x="5117613" y="4139338"/>
            <a:ext cx="308975" cy="308975"/>
          </a:xfrm>
          <a:prstGeom prst="rect">
            <a:avLst/>
          </a:prstGeom>
          <a:noFill/>
          <a:ln>
            <a:noFill/>
          </a:ln>
        </p:spPr>
      </p:pic>
      <p:pic>
        <p:nvPicPr>
          <p:cNvPr id="189" name="Google Shape;189;p13"/>
          <p:cNvPicPr preferRelativeResize="0"/>
          <p:nvPr/>
        </p:nvPicPr>
        <p:blipFill>
          <a:blip r:embed="rId28">
            <a:alphaModFix/>
          </a:blip>
          <a:stretch>
            <a:fillRect/>
          </a:stretch>
        </p:blipFill>
        <p:spPr>
          <a:xfrm>
            <a:off x="5117625" y="4726775"/>
            <a:ext cx="308975" cy="308975"/>
          </a:xfrm>
          <a:prstGeom prst="rect">
            <a:avLst/>
          </a:prstGeom>
          <a:noFill/>
          <a:ln>
            <a:noFill/>
          </a:ln>
        </p:spPr>
      </p:pic>
      <p:sp>
        <p:nvSpPr>
          <p:cNvPr id="190" name="Google Shape;190;p13"/>
          <p:cNvSpPr txBox="1"/>
          <p:nvPr/>
        </p:nvSpPr>
        <p:spPr>
          <a:xfrm>
            <a:off x="4878125" y="5065275"/>
            <a:ext cx="76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Other</a:t>
            </a:r>
            <a:r>
              <a:rPr lang="fr" sz="1100">
                <a:latin typeface="Annie Use Your Telescope"/>
                <a:ea typeface="Annie Use Your Telescope"/>
                <a:cs typeface="Annie Use Your Telescope"/>
                <a:sym typeface="Annie Use Your Telescope"/>
              </a:rPr>
              <a:t>:</a:t>
            </a:r>
            <a:endParaRPr sz="1100">
              <a:latin typeface="Annie Use Your Telescope"/>
              <a:ea typeface="Annie Use Your Telescope"/>
              <a:cs typeface="Annie Use Your Telescope"/>
              <a:sym typeface="Annie Use Your Telescope"/>
            </a:endParaRPr>
          </a:p>
        </p:txBody>
      </p:sp>
      <p:sp>
        <p:nvSpPr>
          <p:cNvPr id="191" name="Google Shape;191;p13"/>
          <p:cNvSpPr txBox="1"/>
          <p:nvPr/>
        </p:nvSpPr>
        <p:spPr>
          <a:xfrm>
            <a:off x="4786500" y="5210138"/>
            <a:ext cx="963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100">
                <a:latin typeface="Annie Use Your Telescope"/>
                <a:ea typeface="Annie Use Your Telescope"/>
                <a:cs typeface="Annie Use Your Telescope"/>
                <a:sym typeface="Annie Use Your Telescope"/>
              </a:rPr>
              <a:t>……………………….</a:t>
            </a:r>
            <a:endParaRPr sz="1100">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100">
                <a:solidFill>
                  <a:schemeClr val="dk1"/>
                </a:solidFill>
                <a:latin typeface="Annie Use Your Telescope"/>
                <a:ea typeface="Annie Use Your Telescope"/>
                <a:cs typeface="Annie Use Your Telescope"/>
                <a:sym typeface="Annie Use Your Telescope"/>
              </a:rPr>
              <a:t>……………………….</a:t>
            </a:r>
            <a:endParaRPr sz="11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Clr>
                <a:schemeClr val="dk1"/>
              </a:buClr>
              <a:buSzPts val="1100"/>
              <a:buFont typeface="Arial"/>
              <a:buNone/>
            </a:pPr>
            <a:r>
              <a:rPr lang="fr" sz="1100">
                <a:solidFill>
                  <a:schemeClr val="dk1"/>
                </a:solidFill>
                <a:latin typeface="Annie Use Your Telescope"/>
                <a:ea typeface="Annie Use Your Telescope"/>
                <a:cs typeface="Annie Use Your Telescope"/>
                <a:sym typeface="Annie Use Your Telescope"/>
              </a:rPr>
              <a:t>……………………….</a:t>
            </a:r>
            <a:endParaRPr sz="1100">
              <a:solidFill>
                <a:schemeClr val="dk1"/>
              </a:solidFill>
              <a:latin typeface="Annie Use Your Telescope"/>
              <a:ea typeface="Annie Use Your Telescope"/>
              <a:cs typeface="Annie Use Your Telescope"/>
              <a:sym typeface="Annie Use Your Telescope"/>
            </a:endParaRPr>
          </a:p>
        </p:txBody>
      </p:sp>
      <p:sp>
        <p:nvSpPr>
          <p:cNvPr id="192" name="Google Shape;192;p13"/>
          <p:cNvSpPr txBox="1"/>
          <p:nvPr/>
        </p:nvSpPr>
        <p:spPr>
          <a:xfrm>
            <a:off x="5409075" y="5356375"/>
            <a:ext cx="461700" cy="354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sz="1100"/>
          </a:p>
        </p:txBody>
      </p:sp>
      <p:sp>
        <p:nvSpPr>
          <p:cNvPr id="193" name="Google Shape;193;p13"/>
          <p:cNvSpPr txBox="1"/>
          <p:nvPr/>
        </p:nvSpPr>
        <p:spPr>
          <a:xfrm>
            <a:off x="5773375" y="5357350"/>
            <a:ext cx="461700" cy="3540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t/>
            </a:r>
            <a:endParaRPr sz="1100"/>
          </a:p>
        </p:txBody>
      </p:sp>
      <p:pic>
        <p:nvPicPr>
          <p:cNvPr id="194" name="Google Shape;194;p13"/>
          <p:cNvPicPr preferRelativeResize="0"/>
          <p:nvPr/>
        </p:nvPicPr>
        <p:blipFill>
          <a:blip r:embed="rId21">
            <a:alphaModFix/>
          </a:blip>
          <a:stretch>
            <a:fillRect/>
          </a:stretch>
        </p:blipFill>
        <p:spPr>
          <a:xfrm>
            <a:off x="6219450" y="5402000"/>
            <a:ext cx="308975" cy="308975"/>
          </a:xfrm>
          <a:prstGeom prst="rect">
            <a:avLst/>
          </a:prstGeom>
          <a:noFill/>
          <a:ln>
            <a:noFill/>
          </a:ln>
        </p:spPr>
      </p:pic>
      <p:cxnSp>
        <p:nvCxnSpPr>
          <p:cNvPr id="195" name="Google Shape;195;p13"/>
          <p:cNvCxnSpPr/>
          <p:nvPr/>
        </p:nvCxnSpPr>
        <p:spPr>
          <a:xfrm>
            <a:off x="2773675" y="3068475"/>
            <a:ext cx="0" cy="3475500"/>
          </a:xfrm>
          <a:prstGeom prst="straightConnector1">
            <a:avLst/>
          </a:prstGeom>
          <a:noFill/>
          <a:ln cap="flat" cmpd="sng" w="19050">
            <a:solidFill>
              <a:schemeClr val="dk1"/>
            </a:solidFill>
            <a:prstDash val="solid"/>
            <a:round/>
            <a:headEnd len="med" w="med" type="none"/>
            <a:tailEnd len="med" w="med" type="none"/>
          </a:ln>
        </p:spPr>
      </p:cxnSp>
      <p:cxnSp>
        <p:nvCxnSpPr>
          <p:cNvPr id="196" name="Google Shape;196;p13"/>
          <p:cNvCxnSpPr/>
          <p:nvPr/>
        </p:nvCxnSpPr>
        <p:spPr>
          <a:xfrm>
            <a:off x="4802775" y="3068475"/>
            <a:ext cx="0" cy="3475500"/>
          </a:xfrm>
          <a:prstGeom prst="straightConnector1">
            <a:avLst/>
          </a:prstGeom>
          <a:noFill/>
          <a:ln cap="flat" cmpd="sng" w="19050">
            <a:solidFill>
              <a:schemeClr val="dk1"/>
            </a:solidFill>
            <a:prstDash val="solid"/>
            <a:round/>
            <a:headEnd len="med" w="med" type="none"/>
            <a:tailEnd len="med" w="med" type="none"/>
          </a:ln>
        </p:spPr>
      </p:cxnSp>
      <p:cxnSp>
        <p:nvCxnSpPr>
          <p:cNvPr id="197" name="Google Shape;197;p13"/>
          <p:cNvCxnSpPr/>
          <p:nvPr/>
        </p:nvCxnSpPr>
        <p:spPr>
          <a:xfrm>
            <a:off x="753125" y="3312900"/>
            <a:ext cx="6064200" cy="0"/>
          </a:xfrm>
          <a:prstGeom prst="straightConnector1">
            <a:avLst/>
          </a:prstGeom>
          <a:noFill/>
          <a:ln cap="flat" cmpd="sng" w="19050">
            <a:solidFill>
              <a:schemeClr val="dk1"/>
            </a:solidFill>
            <a:prstDash val="solid"/>
            <a:round/>
            <a:headEnd len="med" w="med" type="none"/>
            <a:tailEnd len="med" w="med" type="none"/>
          </a:ln>
        </p:spPr>
      </p:cxnSp>
      <p:sp>
        <p:nvSpPr>
          <p:cNvPr id="198" name="Google Shape;198;p13"/>
          <p:cNvSpPr/>
          <p:nvPr/>
        </p:nvSpPr>
        <p:spPr>
          <a:xfrm>
            <a:off x="751163" y="3059700"/>
            <a:ext cx="6068100" cy="3475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4"/>
          <p:cNvSpPr txBox="1"/>
          <p:nvPr>
            <p:ph type="ctrTitle"/>
          </p:nvPr>
        </p:nvSpPr>
        <p:spPr>
          <a:xfrm>
            <a:off x="3424600" y="134000"/>
            <a:ext cx="8237100" cy="792000"/>
          </a:xfrm>
          <a:prstGeom prst="rect">
            <a:avLst/>
          </a:prstGeom>
        </p:spPr>
        <p:txBody>
          <a:bodyPr anchorCtr="0" anchor="b" bIns="160700" lIns="160700" spcFirstLastPara="1" rIns="160700" wrap="square" tIns="160700">
            <a:noAutofit/>
          </a:bodyPr>
          <a:lstStyle/>
          <a:p>
            <a:pPr indent="0" lvl="0" marL="0" rtl="0" algn="ctr">
              <a:spcBef>
                <a:spcPts val="0"/>
              </a:spcBef>
              <a:spcAft>
                <a:spcPts val="0"/>
              </a:spcAft>
              <a:buSzPts val="990"/>
              <a:buNone/>
            </a:pPr>
            <a:r>
              <a:rPr lang="fr" sz="4160">
                <a:latin typeface="Amatic SC"/>
                <a:ea typeface="Amatic SC"/>
                <a:cs typeface="Amatic SC"/>
                <a:sym typeface="Amatic SC"/>
              </a:rPr>
              <a:t>Create a robot story</a:t>
            </a:r>
            <a:endParaRPr sz="4160">
              <a:latin typeface="Amatic SC"/>
              <a:ea typeface="Amatic SC"/>
              <a:cs typeface="Amatic SC"/>
              <a:sym typeface="Amatic SC"/>
            </a:endParaRPr>
          </a:p>
        </p:txBody>
      </p:sp>
      <p:sp>
        <p:nvSpPr>
          <p:cNvPr id="204" name="Google Shape;204;p14"/>
          <p:cNvSpPr txBox="1"/>
          <p:nvPr/>
        </p:nvSpPr>
        <p:spPr>
          <a:xfrm>
            <a:off x="2790375" y="1510950"/>
            <a:ext cx="70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5" name="Google Shape;205;p14"/>
          <p:cNvSpPr txBox="1"/>
          <p:nvPr/>
        </p:nvSpPr>
        <p:spPr>
          <a:xfrm>
            <a:off x="2327350" y="1949600"/>
            <a:ext cx="701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6" name="Google Shape;206;p14"/>
          <p:cNvSpPr txBox="1"/>
          <p:nvPr/>
        </p:nvSpPr>
        <p:spPr>
          <a:xfrm>
            <a:off x="1594875" y="1663500"/>
            <a:ext cx="107766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Annie Use Your Telescope"/>
              <a:buChar char="-"/>
            </a:pPr>
            <a:r>
              <a:rPr lang="fr" sz="1800">
                <a:solidFill>
                  <a:schemeClr val="dk1"/>
                </a:solidFill>
                <a:latin typeface="Annie Use Your Telescope"/>
                <a:ea typeface="Annie Use Your Telescope"/>
                <a:cs typeface="Annie Use Your Telescope"/>
                <a:sym typeface="Annie Use Your Telescope"/>
              </a:rPr>
              <a:t>Start by describing the main elements of your story by completing the story map on the left.       </a:t>
            </a:r>
            <a:endParaRPr sz="1800">
              <a:solidFill>
                <a:schemeClr val="dk1"/>
              </a:solidFill>
              <a:latin typeface="Annie Use Your Telescope"/>
              <a:ea typeface="Annie Use Your Telescope"/>
              <a:cs typeface="Annie Use Your Telescope"/>
              <a:sym typeface="Annie Use Your Telescope"/>
            </a:endParaRPr>
          </a:p>
          <a:p>
            <a:pPr indent="-342900" lvl="0" marL="457200" rtl="0" algn="l">
              <a:spcBef>
                <a:spcPts val="0"/>
              </a:spcBef>
              <a:spcAft>
                <a:spcPts val="0"/>
              </a:spcAft>
              <a:buClr>
                <a:schemeClr val="dk1"/>
              </a:buClr>
              <a:buSzPts val="1800"/>
              <a:buFont typeface="Annie Use Your Telescope"/>
              <a:buChar char="-"/>
            </a:pPr>
            <a:r>
              <a:rPr lang="fr" sz="1800">
                <a:solidFill>
                  <a:schemeClr val="dk1"/>
                </a:solidFill>
                <a:latin typeface="Annie Use Your Telescope"/>
                <a:ea typeface="Annie Use Your Telescope"/>
                <a:cs typeface="Annie Use Your Telescope"/>
                <a:sym typeface="Annie Use Your Telescope"/>
              </a:rPr>
              <a:t>Draw your story in the cells on the right. Describe the content of each cell by using the lines under them.</a:t>
            </a:r>
            <a:endParaRPr sz="1800">
              <a:latin typeface="Annie Use Your Telescope"/>
              <a:ea typeface="Annie Use Your Telescope"/>
              <a:cs typeface="Annie Use Your Telescope"/>
              <a:sym typeface="Annie Use Your Telescope"/>
            </a:endParaRPr>
          </a:p>
        </p:txBody>
      </p:sp>
      <p:sp>
        <p:nvSpPr>
          <p:cNvPr id="207" name="Google Shape;207;p14"/>
          <p:cNvSpPr txBox="1"/>
          <p:nvPr/>
        </p:nvSpPr>
        <p:spPr>
          <a:xfrm>
            <a:off x="10132750" y="2616000"/>
            <a:ext cx="2349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Annie Use Your Telescope"/>
                <a:ea typeface="Annie Use Your Telescope"/>
                <a:cs typeface="Annie Use Your Telescope"/>
                <a:sym typeface="Annie Use Your Telescope"/>
              </a:rPr>
              <a:t>Story drawing:</a:t>
            </a:r>
            <a:endParaRPr sz="1800">
              <a:latin typeface="Annie Use Your Telescope"/>
              <a:ea typeface="Annie Use Your Telescope"/>
              <a:cs typeface="Annie Use Your Telescope"/>
              <a:sym typeface="Annie Use Your Telescope"/>
            </a:endParaRPr>
          </a:p>
        </p:txBody>
      </p:sp>
      <p:sp>
        <p:nvSpPr>
          <p:cNvPr id="208" name="Google Shape;208;p14"/>
          <p:cNvSpPr txBox="1"/>
          <p:nvPr/>
        </p:nvSpPr>
        <p:spPr>
          <a:xfrm>
            <a:off x="3017038" y="2616000"/>
            <a:ext cx="1523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Annie Use Your Telescope"/>
                <a:ea typeface="Annie Use Your Telescope"/>
                <a:cs typeface="Annie Use Your Telescope"/>
                <a:sym typeface="Annie Use Your Telescope"/>
              </a:rPr>
              <a:t>Story map</a:t>
            </a:r>
            <a:r>
              <a:rPr lang="fr" sz="1800">
                <a:latin typeface="Annie Use Your Telescope"/>
                <a:ea typeface="Annie Use Your Telescope"/>
                <a:cs typeface="Annie Use Your Telescope"/>
                <a:sym typeface="Annie Use Your Telescope"/>
              </a:rPr>
              <a:t>:</a:t>
            </a:r>
            <a:endParaRPr sz="1800">
              <a:latin typeface="Annie Use Your Telescope"/>
              <a:ea typeface="Annie Use Your Telescope"/>
              <a:cs typeface="Annie Use Your Telescope"/>
              <a:sym typeface="Annie Use Your Telescope"/>
            </a:endParaRPr>
          </a:p>
        </p:txBody>
      </p:sp>
      <p:sp>
        <p:nvSpPr>
          <p:cNvPr id="209" name="Google Shape;209;p14"/>
          <p:cNvSpPr/>
          <p:nvPr/>
        </p:nvSpPr>
        <p:spPr>
          <a:xfrm>
            <a:off x="8358975" y="3130050"/>
            <a:ext cx="1742400" cy="1594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10436500" y="3130050"/>
            <a:ext cx="1742400" cy="1594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12514025" y="3130050"/>
            <a:ext cx="1742400" cy="1594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txBox="1"/>
          <p:nvPr/>
        </p:nvSpPr>
        <p:spPr>
          <a:xfrm>
            <a:off x="8358975" y="4724850"/>
            <a:ext cx="1742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Clr>
                <a:schemeClr val="dk1"/>
              </a:buClr>
              <a:buSzPts val="1100"/>
              <a:buFont typeface="Arial"/>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13" name="Google Shape;213;p14"/>
          <p:cNvSpPr txBox="1"/>
          <p:nvPr/>
        </p:nvSpPr>
        <p:spPr>
          <a:xfrm>
            <a:off x="10436500" y="4724850"/>
            <a:ext cx="1742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14" name="Google Shape;214;p14"/>
          <p:cNvSpPr txBox="1"/>
          <p:nvPr/>
        </p:nvSpPr>
        <p:spPr>
          <a:xfrm>
            <a:off x="12514025" y="4724850"/>
            <a:ext cx="1742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15" name="Google Shape;215;p14"/>
          <p:cNvSpPr/>
          <p:nvPr/>
        </p:nvSpPr>
        <p:spPr>
          <a:xfrm>
            <a:off x="8358975" y="5626100"/>
            <a:ext cx="1742400" cy="1594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10436500" y="5626100"/>
            <a:ext cx="1742400" cy="1594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12514025" y="5626100"/>
            <a:ext cx="1742400" cy="1594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txBox="1"/>
          <p:nvPr/>
        </p:nvSpPr>
        <p:spPr>
          <a:xfrm>
            <a:off x="8358975" y="7220900"/>
            <a:ext cx="1742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19" name="Google Shape;219;p14"/>
          <p:cNvSpPr txBox="1"/>
          <p:nvPr/>
        </p:nvSpPr>
        <p:spPr>
          <a:xfrm>
            <a:off x="10436500" y="7220900"/>
            <a:ext cx="1742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20" name="Google Shape;220;p14"/>
          <p:cNvSpPr txBox="1"/>
          <p:nvPr/>
        </p:nvSpPr>
        <p:spPr>
          <a:xfrm>
            <a:off x="12514025" y="7220900"/>
            <a:ext cx="1742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21" name="Google Shape;221;p14"/>
          <p:cNvSpPr/>
          <p:nvPr/>
        </p:nvSpPr>
        <p:spPr>
          <a:xfrm>
            <a:off x="8358975" y="8122150"/>
            <a:ext cx="1742400" cy="1594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10436500" y="8122150"/>
            <a:ext cx="1742400" cy="1594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12514025" y="8122150"/>
            <a:ext cx="1742400" cy="1594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txBox="1"/>
          <p:nvPr/>
        </p:nvSpPr>
        <p:spPr>
          <a:xfrm>
            <a:off x="8358975" y="9716950"/>
            <a:ext cx="1742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25" name="Google Shape;225;p14"/>
          <p:cNvSpPr txBox="1"/>
          <p:nvPr/>
        </p:nvSpPr>
        <p:spPr>
          <a:xfrm>
            <a:off x="10436500" y="9716950"/>
            <a:ext cx="1742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26" name="Google Shape;226;p14"/>
          <p:cNvSpPr txBox="1"/>
          <p:nvPr/>
        </p:nvSpPr>
        <p:spPr>
          <a:xfrm>
            <a:off x="12514025" y="9716950"/>
            <a:ext cx="1742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27" name="Google Shape;227;p14"/>
          <p:cNvSpPr/>
          <p:nvPr/>
        </p:nvSpPr>
        <p:spPr>
          <a:xfrm>
            <a:off x="3944350" y="3139888"/>
            <a:ext cx="2783100" cy="1594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txBox="1"/>
          <p:nvPr/>
        </p:nvSpPr>
        <p:spPr>
          <a:xfrm>
            <a:off x="4320854" y="3168588"/>
            <a:ext cx="2030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Annie Use Your Telescope"/>
                <a:ea typeface="Annie Use Your Telescope"/>
                <a:cs typeface="Annie Use Your Telescope"/>
                <a:sym typeface="Annie Use Your Telescope"/>
              </a:rPr>
              <a:t>Setting</a:t>
            </a:r>
            <a:r>
              <a:rPr lang="fr" sz="1800">
                <a:latin typeface="Annie Use Your Telescope"/>
                <a:ea typeface="Annie Use Your Telescope"/>
                <a:cs typeface="Annie Use Your Telescope"/>
                <a:sym typeface="Annie Use Your Telescope"/>
              </a:rPr>
              <a:t> (time / place):</a:t>
            </a:r>
            <a:endParaRPr sz="1800">
              <a:latin typeface="Annie Use Your Telescope"/>
              <a:ea typeface="Annie Use Your Telescope"/>
              <a:cs typeface="Annie Use Your Telescope"/>
              <a:sym typeface="Annie Use Your Telescope"/>
            </a:endParaRPr>
          </a:p>
        </p:txBody>
      </p:sp>
      <p:sp>
        <p:nvSpPr>
          <p:cNvPr id="229" name="Google Shape;229;p14"/>
          <p:cNvSpPr txBox="1"/>
          <p:nvPr/>
        </p:nvSpPr>
        <p:spPr>
          <a:xfrm>
            <a:off x="4122850" y="3542763"/>
            <a:ext cx="24261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30" name="Google Shape;230;p14"/>
          <p:cNvSpPr txBox="1"/>
          <p:nvPr/>
        </p:nvSpPr>
        <p:spPr>
          <a:xfrm>
            <a:off x="683625" y="987625"/>
            <a:ext cx="11830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Annie Use Your Telescope"/>
                <a:ea typeface="Annie Use Your Telescope"/>
                <a:cs typeface="Annie Use Your Telescope"/>
                <a:sym typeface="Annie Use Your Telescope"/>
              </a:rPr>
              <a:t>Goal</a:t>
            </a:r>
            <a:r>
              <a:rPr lang="fr" sz="1800">
                <a:latin typeface="Annie Use Your Telescope"/>
                <a:ea typeface="Annie Use Your Telescope"/>
                <a:cs typeface="Annie Use Your Telescope"/>
                <a:sym typeface="Annie Use Your Telescope"/>
              </a:rPr>
              <a:t>: </a:t>
            </a:r>
            <a:r>
              <a:rPr lang="fr" sz="1800">
                <a:solidFill>
                  <a:schemeClr val="dk1"/>
                </a:solidFill>
                <a:latin typeface="Annie Use Your Telescope"/>
                <a:ea typeface="Annie Use Your Telescope"/>
                <a:cs typeface="Annie Use Your Telescope"/>
                <a:sym typeface="Annie Use Your Telescope"/>
              </a:rPr>
              <a:t>Create a story that describes a case of equality or inequality between girls and boys. Your story must include the robot you created previously and can include other characters such as children, adults or even other robots!</a:t>
            </a:r>
            <a:endParaRPr>
              <a:solidFill>
                <a:schemeClr val="dk1"/>
              </a:solidFill>
            </a:endParaRPr>
          </a:p>
          <a:p>
            <a:pPr indent="0" lvl="0" marL="0" rtl="0" algn="l">
              <a:spcBef>
                <a:spcPts val="0"/>
              </a:spcBef>
              <a:spcAft>
                <a:spcPts val="0"/>
              </a:spcAft>
              <a:buNone/>
            </a:pPr>
            <a:r>
              <a:t/>
            </a:r>
            <a:endParaRPr sz="1800">
              <a:latin typeface="Annie Use Your Telescope"/>
              <a:ea typeface="Annie Use Your Telescope"/>
              <a:cs typeface="Annie Use Your Telescope"/>
              <a:sym typeface="Annie Use Your Telescope"/>
            </a:endParaRPr>
          </a:p>
        </p:txBody>
      </p:sp>
      <p:sp>
        <p:nvSpPr>
          <p:cNvPr id="231" name="Google Shape;231;p14"/>
          <p:cNvSpPr txBox="1"/>
          <p:nvPr/>
        </p:nvSpPr>
        <p:spPr>
          <a:xfrm>
            <a:off x="683625" y="1667525"/>
            <a:ext cx="118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Instructions</a:t>
            </a: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32" name="Google Shape;232;p14"/>
          <p:cNvSpPr/>
          <p:nvPr/>
        </p:nvSpPr>
        <p:spPr>
          <a:xfrm>
            <a:off x="829750" y="3139888"/>
            <a:ext cx="2783100" cy="1594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txBox="1"/>
          <p:nvPr/>
        </p:nvSpPr>
        <p:spPr>
          <a:xfrm>
            <a:off x="1206254" y="3139888"/>
            <a:ext cx="2030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Annie Use Your Telescope"/>
                <a:ea typeface="Annie Use Your Telescope"/>
                <a:cs typeface="Annie Use Your Telescope"/>
                <a:sym typeface="Annie Use Your Telescope"/>
              </a:rPr>
              <a:t>Characters</a:t>
            </a:r>
            <a:r>
              <a:rPr lang="fr" sz="1800">
                <a:latin typeface="Annie Use Your Telescope"/>
                <a:ea typeface="Annie Use Your Telescope"/>
                <a:cs typeface="Annie Use Your Telescope"/>
                <a:sym typeface="Annie Use Your Telescope"/>
              </a:rPr>
              <a:t>:</a:t>
            </a:r>
            <a:endParaRPr sz="1800">
              <a:latin typeface="Annie Use Your Telescope"/>
              <a:ea typeface="Annie Use Your Telescope"/>
              <a:cs typeface="Annie Use Your Telescope"/>
              <a:sym typeface="Annie Use Your Telescope"/>
            </a:endParaRPr>
          </a:p>
        </p:txBody>
      </p:sp>
      <p:sp>
        <p:nvSpPr>
          <p:cNvPr id="234" name="Google Shape;234;p14"/>
          <p:cNvSpPr txBox="1"/>
          <p:nvPr/>
        </p:nvSpPr>
        <p:spPr>
          <a:xfrm>
            <a:off x="1008250" y="3514063"/>
            <a:ext cx="24261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35" name="Google Shape;235;p14"/>
          <p:cNvSpPr/>
          <p:nvPr/>
        </p:nvSpPr>
        <p:spPr>
          <a:xfrm>
            <a:off x="3944350" y="8122138"/>
            <a:ext cx="2783100" cy="1594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txBox="1"/>
          <p:nvPr/>
        </p:nvSpPr>
        <p:spPr>
          <a:xfrm>
            <a:off x="4320854" y="8150838"/>
            <a:ext cx="2030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Annie Use Your Telescope"/>
                <a:ea typeface="Annie Use Your Telescope"/>
                <a:cs typeface="Annie Use Your Telescope"/>
                <a:sym typeface="Annie Use Your Telescope"/>
              </a:rPr>
              <a:t>Solution</a:t>
            </a:r>
            <a:r>
              <a:rPr lang="fr" sz="1800">
                <a:latin typeface="Annie Use Your Telescope"/>
                <a:ea typeface="Annie Use Your Telescope"/>
                <a:cs typeface="Annie Use Your Telescope"/>
                <a:sym typeface="Annie Use Your Telescope"/>
              </a:rPr>
              <a:t>:</a:t>
            </a:r>
            <a:endParaRPr sz="1800">
              <a:latin typeface="Annie Use Your Telescope"/>
              <a:ea typeface="Annie Use Your Telescope"/>
              <a:cs typeface="Annie Use Your Telescope"/>
              <a:sym typeface="Annie Use Your Telescope"/>
            </a:endParaRPr>
          </a:p>
        </p:txBody>
      </p:sp>
      <p:sp>
        <p:nvSpPr>
          <p:cNvPr id="237" name="Google Shape;237;p14"/>
          <p:cNvSpPr txBox="1"/>
          <p:nvPr/>
        </p:nvSpPr>
        <p:spPr>
          <a:xfrm>
            <a:off x="4122850" y="8525013"/>
            <a:ext cx="24261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38" name="Google Shape;238;p14"/>
          <p:cNvSpPr/>
          <p:nvPr/>
        </p:nvSpPr>
        <p:spPr>
          <a:xfrm>
            <a:off x="829750" y="8122138"/>
            <a:ext cx="2783100" cy="15948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txBox="1"/>
          <p:nvPr/>
        </p:nvSpPr>
        <p:spPr>
          <a:xfrm>
            <a:off x="1206254" y="8122138"/>
            <a:ext cx="2030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Annie Use Your Telescope"/>
                <a:ea typeface="Annie Use Your Telescope"/>
                <a:cs typeface="Annie Use Your Telescope"/>
                <a:sym typeface="Annie Use Your Telescope"/>
              </a:rPr>
              <a:t>Problem</a:t>
            </a:r>
            <a:r>
              <a:rPr lang="fr" sz="1800">
                <a:latin typeface="Annie Use Your Telescope"/>
                <a:ea typeface="Annie Use Your Telescope"/>
                <a:cs typeface="Annie Use Your Telescope"/>
                <a:sym typeface="Annie Use Your Telescope"/>
              </a:rPr>
              <a:t>:</a:t>
            </a:r>
            <a:endParaRPr sz="1800">
              <a:latin typeface="Annie Use Your Telescope"/>
              <a:ea typeface="Annie Use Your Telescope"/>
              <a:cs typeface="Annie Use Your Telescope"/>
              <a:sym typeface="Annie Use Your Telescope"/>
            </a:endParaRPr>
          </a:p>
        </p:txBody>
      </p:sp>
      <p:sp>
        <p:nvSpPr>
          <p:cNvPr id="240" name="Google Shape;240;p14"/>
          <p:cNvSpPr txBox="1"/>
          <p:nvPr/>
        </p:nvSpPr>
        <p:spPr>
          <a:xfrm>
            <a:off x="1008250" y="8496313"/>
            <a:ext cx="24261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a:p>
            <a:pPr indent="0" lvl="0" marL="0" rtl="0" algn="ct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t>
            </a:r>
            <a:endParaRPr sz="1800">
              <a:solidFill>
                <a:schemeClr val="dk1"/>
              </a:solidFill>
              <a:latin typeface="Annie Use Your Telescope"/>
              <a:ea typeface="Annie Use Your Telescope"/>
              <a:cs typeface="Annie Use Your Telescope"/>
              <a:sym typeface="Annie Use Your Telescope"/>
            </a:endParaRPr>
          </a:p>
        </p:txBody>
      </p:sp>
      <p:sp>
        <p:nvSpPr>
          <p:cNvPr id="241" name="Google Shape;241;p14"/>
          <p:cNvSpPr/>
          <p:nvPr/>
        </p:nvSpPr>
        <p:spPr>
          <a:xfrm>
            <a:off x="829750" y="4979375"/>
            <a:ext cx="5897700" cy="7920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829750" y="7082400"/>
            <a:ext cx="5897700" cy="7920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829750" y="6030888"/>
            <a:ext cx="5897700" cy="792000"/>
          </a:xfrm>
          <a:prstGeom prst="roundRect">
            <a:avLst>
              <a:gd fmla="val 16667"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4" name="Google Shape;244;p14"/>
          <p:cNvCxnSpPr>
            <a:stCxn id="241" idx="3"/>
            <a:endCxn id="209" idx="1"/>
          </p:cNvCxnSpPr>
          <p:nvPr/>
        </p:nvCxnSpPr>
        <p:spPr>
          <a:xfrm flipH="1" rot="10800000">
            <a:off x="6727450" y="3927575"/>
            <a:ext cx="1631400" cy="1447800"/>
          </a:xfrm>
          <a:prstGeom prst="curvedConnector3">
            <a:avLst>
              <a:gd fmla="val 50004" name="adj1"/>
            </a:avLst>
          </a:prstGeom>
          <a:noFill/>
          <a:ln cap="flat" cmpd="sng" w="19050">
            <a:solidFill>
              <a:schemeClr val="dk1"/>
            </a:solidFill>
            <a:prstDash val="solid"/>
            <a:round/>
            <a:headEnd len="med" w="med" type="none"/>
            <a:tailEnd len="med" w="med" type="triangle"/>
          </a:ln>
        </p:spPr>
      </p:cxnSp>
      <p:cxnSp>
        <p:nvCxnSpPr>
          <p:cNvPr id="245" name="Google Shape;245;p14"/>
          <p:cNvCxnSpPr>
            <a:endCxn id="221" idx="1"/>
          </p:cNvCxnSpPr>
          <p:nvPr/>
        </p:nvCxnSpPr>
        <p:spPr>
          <a:xfrm>
            <a:off x="6727575" y="7478350"/>
            <a:ext cx="1631400" cy="1441200"/>
          </a:xfrm>
          <a:prstGeom prst="curvedConnector3">
            <a:avLst>
              <a:gd fmla="val 50000" name="adj1"/>
            </a:avLst>
          </a:prstGeom>
          <a:noFill/>
          <a:ln cap="flat" cmpd="sng" w="19050">
            <a:solidFill>
              <a:schemeClr val="dk1"/>
            </a:solidFill>
            <a:prstDash val="solid"/>
            <a:round/>
            <a:headEnd len="med" w="med" type="none"/>
            <a:tailEnd len="med" w="med" type="triangle"/>
          </a:ln>
        </p:spPr>
      </p:cxnSp>
      <p:cxnSp>
        <p:nvCxnSpPr>
          <p:cNvPr id="246" name="Google Shape;246;p14"/>
          <p:cNvCxnSpPr>
            <a:stCxn id="243" idx="3"/>
            <a:endCxn id="215" idx="1"/>
          </p:cNvCxnSpPr>
          <p:nvPr/>
        </p:nvCxnSpPr>
        <p:spPr>
          <a:xfrm flipH="1" rot="10800000">
            <a:off x="6727450" y="6423588"/>
            <a:ext cx="1631400" cy="3300"/>
          </a:xfrm>
          <a:prstGeom prst="curvedConnector3">
            <a:avLst>
              <a:gd fmla="val 50004" name="adj1"/>
            </a:avLst>
          </a:prstGeom>
          <a:noFill/>
          <a:ln cap="flat" cmpd="sng" w="19050">
            <a:solidFill>
              <a:schemeClr val="dk1"/>
            </a:solidFill>
            <a:prstDash val="solid"/>
            <a:round/>
            <a:headEnd len="med" w="med" type="none"/>
            <a:tailEnd len="med" w="med" type="triangle"/>
          </a:ln>
        </p:spPr>
      </p:cxnSp>
      <p:sp>
        <p:nvSpPr>
          <p:cNvPr id="247" name="Google Shape;247;p14"/>
          <p:cNvSpPr txBox="1"/>
          <p:nvPr/>
        </p:nvSpPr>
        <p:spPr>
          <a:xfrm>
            <a:off x="1506100" y="5151950"/>
            <a:ext cx="4545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Annie Use Your Telescope"/>
                <a:ea typeface="Annie Use Your Telescope"/>
                <a:cs typeface="Annie Use Your Telescope"/>
                <a:sym typeface="Annie Use Your Telescope"/>
              </a:rPr>
              <a:t>Beginning of the story</a:t>
            </a:r>
            <a:endParaRPr sz="1800">
              <a:latin typeface="Annie Use Your Telescope"/>
              <a:ea typeface="Annie Use Your Telescope"/>
              <a:cs typeface="Annie Use Your Telescope"/>
              <a:sym typeface="Annie Use Your Telescope"/>
            </a:endParaRPr>
          </a:p>
        </p:txBody>
      </p:sp>
      <p:sp>
        <p:nvSpPr>
          <p:cNvPr id="248" name="Google Shape;248;p14"/>
          <p:cNvSpPr txBox="1"/>
          <p:nvPr/>
        </p:nvSpPr>
        <p:spPr>
          <a:xfrm>
            <a:off x="1506100" y="6196025"/>
            <a:ext cx="4545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Annie Use Your Telescope"/>
                <a:ea typeface="Annie Use Your Telescope"/>
                <a:cs typeface="Annie Use Your Telescope"/>
                <a:sym typeface="Annie Use Your Telescope"/>
              </a:rPr>
              <a:t>Middle of the story</a:t>
            </a:r>
            <a:endParaRPr sz="1800">
              <a:latin typeface="Annie Use Your Telescope"/>
              <a:ea typeface="Annie Use Your Telescope"/>
              <a:cs typeface="Annie Use Your Telescope"/>
              <a:sym typeface="Annie Use Your Telescope"/>
            </a:endParaRPr>
          </a:p>
        </p:txBody>
      </p:sp>
      <p:sp>
        <p:nvSpPr>
          <p:cNvPr id="249" name="Google Shape;249;p14"/>
          <p:cNvSpPr txBox="1"/>
          <p:nvPr/>
        </p:nvSpPr>
        <p:spPr>
          <a:xfrm>
            <a:off x="1506100" y="7241675"/>
            <a:ext cx="4545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800">
                <a:latin typeface="Annie Use Your Telescope"/>
                <a:ea typeface="Annie Use Your Telescope"/>
                <a:cs typeface="Annie Use Your Telescope"/>
                <a:sym typeface="Annie Use Your Telescope"/>
              </a:rPr>
              <a:t>End of the story</a:t>
            </a:r>
            <a:endParaRPr sz="1800">
              <a:latin typeface="Annie Use Your Telescope"/>
              <a:ea typeface="Annie Use Your Telescope"/>
              <a:cs typeface="Annie Use Your Telescope"/>
              <a:sym typeface="Annie Use Your Telescope"/>
            </a:endParaRPr>
          </a:p>
        </p:txBody>
      </p:sp>
      <p:sp>
        <p:nvSpPr>
          <p:cNvPr id="250" name="Google Shape;250;p14"/>
          <p:cNvSpPr txBox="1"/>
          <p:nvPr/>
        </p:nvSpPr>
        <p:spPr>
          <a:xfrm>
            <a:off x="683613" y="197425"/>
            <a:ext cx="302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800">
                <a:latin typeface="Annie Use Your Telescope"/>
                <a:ea typeface="Annie Use Your Telescope"/>
                <a:cs typeface="Annie Use Your Telescope"/>
                <a:sym typeface="Annie Use Your Telescope"/>
              </a:rPr>
              <a:t>E</a:t>
            </a:r>
            <a:r>
              <a:rPr lang="fr" sz="1800">
                <a:latin typeface="Annie Use Your Telescope"/>
                <a:ea typeface="Annie Use Your Telescope"/>
                <a:cs typeface="Annie Use Your Telescope"/>
                <a:sym typeface="Annie Use Your Telescope"/>
              </a:rPr>
              <a:t>-mail address: romain.maure@epfl.ch</a:t>
            </a:r>
            <a:endParaRPr sz="1800">
              <a:solidFill>
                <a:schemeClr val="dk1"/>
              </a:solidFill>
              <a:latin typeface="Annie Use Your Telescope"/>
              <a:ea typeface="Annie Use Your Telescope"/>
              <a:cs typeface="Annie Use Your Telescope"/>
              <a:sym typeface="Annie Use Your Telescope"/>
            </a:endParaRPr>
          </a:p>
        </p:txBody>
      </p:sp>
      <p:sp>
        <p:nvSpPr>
          <p:cNvPr id="251" name="Google Shape;251;p14"/>
          <p:cNvSpPr txBox="1"/>
          <p:nvPr/>
        </p:nvSpPr>
        <p:spPr>
          <a:xfrm>
            <a:off x="11831675" y="134000"/>
            <a:ext cx="3021900" cy="1015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fr" sz="1800">
                <a:latin typeface="Annie Use Your Telescope"/>
                <a:ea typeface="Annie Use Your Telescope"/>
                <a:cs typeface="Annie Use Your Telescope"/>
                <a:sym typeface="Annie Use Your Telescope"/>
              </a:rPr>
              <a:t>Nickname</a:t>
            </a:r>
            <a:r>
              <a:rPr lang="fr" sz="1800">
                <a:latin typeface="Annie Use Your Telescope"/>
                <a:ea typeface="Annie Use Your Telescope"/>
                <a:cs typeface="Annie Use Your Telescope"/>
                <a:sym typeface="Annie Use Your Telescope"/>
              </a:rPr>
              <a:t>: ……………………………………….</a:t>
            </a:r>
            <a:endParaRPr sz="1800">
              <a:solidFill>
                <a:schemeClr val="dk1"/>
              </a:solidFill>
              <a:latin typeface="Annie Use Your Telescope"/>
              <a:ea typeface="Annie Use Your Telescope"/>
              <a:cs typeface="Annie Use Your Telescope"/>
              <a:sym typeface="Annie Use Your Telescope"/>
            </a:endParaRPr>
          </a:p>
          <a:p>
            <a:pPr indent="0" lvl="0" marL="0" rtl="0" algn="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Gender: ……………………………………….</a:t>
            </a:r>
            <a:endParaRPr sz="1800">
              <a:solidFill>
                <a:schemeClr val="dk1"/>
              </a:solidFill>
              <a:latin typeface="Annie Use Your Telescope"/>
              <a:ea typeface="Annie Use Your Telescope"/>
              <a:cs typeface="Annie Use Your Telescope"/>
              <a:sym typeface="Annie Use Your Telescope"/>
            </a:endParaRPr>
          </a:p>
          <a:p>
            <a:pPr indent="0" lvl="0" marL="0" rtl="0" algn="r">
              <a:spcBef>
                <a:spcPts val="0"/>
              </a:spcBef>
              <a:spcAft>
                <a:spcPts val="0"/>
              </a:spcAft>
              <a:buNone/>
            </a:pPr>
            <a:r>
              <a:rPr lang="fr" sz="1800">
                <a:solidFill>
                  <a:schemeClr val="dk1"/>
                </a:solidFill>
                <a:latin typeface="Annie Use Your Telescope"/>
                <a:ea typeface="Annie Use Your Telescope"/>
                <a:cs typeface="Annie Use Your Telescope"/>
                <a:sym typeface="Annie Use Your Telescope"/>
              </a:rPr>
              <a:t>Age: ……………………………………….</a:t>
            </a:r>
            <a:endParaRPr sz="1800">
              <a:solidFill>
                <a:schemeClr val="dk1"/>
              </a:solidFill>
              <a:latin typeface="Annie Use Your Telescope"/>
              <a:ea typeface="Annie Use Your Telescope"/>
              <a:cs typeface="Annie Use Your Telescope"/>
              <a:sym typeface="Annie Use Your Telescop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