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10698475" cx="15087600"/>
  <p:notesSz cx="6858000" cy="9144000"/>
  <p:embeddedFontLst>
    <p:embeddedFont>
      <p:font typeface="Amatic SC"/>
      <p:regular r:id="rId8"/>
      <p:bold r:id="rId9"/>
    </p:embeddedFont>
    <p:embeddedFont>
      <p:font typeface="Annie Use Your Telescope"/>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70">
          <p15:clr>
            <a:srgbClr val="A4A3A4"/>
          </p15:clr>
        </p15:guide>
        <p15:guide id="2" pos="47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70" orient="horz"/>
        <p:guide pos="47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maticSC-regular.fntdata"/><Relationship Id="rId10" Type="http://schemas.openxmlformats.org/officeDocument/2006/relationships/font" Target="fonts/AnnieUseYourTelescop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11423" y="685800"/>
            <a:ext cx="4835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011423" y="685800"/>
            <a:ext cx="4835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b3a0cfde5_4_17:notes"/>
          <p:cNvSpPr/>
          <p:nvPr>
            <p:ph idx="2" type="sldImg"/>
          </p:nvPr>
        </p:nvSpPr>
        <p:spPr>
          <a:xfrm>
            <a:off x="1011423" y="685800"/>
            <a:ext cx="48357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b3a0cfde5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4319" y="1548715"/>
            <a:ext cx="14058900" cy="4269300"/>
          </a:xfrm>
          <a:prstGeom prst="rect">
            <a:avLst/>
          </a:prstGeom>
        </p:spPr>
        <p:txBody>
          <a:bodyPr anchorCtr="0" anchor="b" bIns="160700" lIns="160700" spcFirstLastPara="1" rIns="160700" wrap="square" tIns="160700">
            <a:normAutofit/>
          </a:bodyPr>
          <a:lstStyle>
            <a:lvl1pPr lvl="0" algn="ctr">
              <a:spcBef>
                <a:spcPts val="0"/>
              </a:spcBef>
              <a:spcAft>
                <a:spcPts val="0"/>
              </a:spcAft>
              <a:buSzPts val="9100"/>
              <a:buNone/>
              <a:defRPr sz="9100"/>
            </a:lvl1pPr>
            <a:lvl2pPr lvl="1" algn="ctr">
              <a:spcBef>
                <a:spcPts val="0"/>
              </a:spcBef>
              <a:spcAft>
                <a:spcPts val="0"/>
              </a:spcAft>
              <a:buSzPts val="9100"/>
              <a:buNone/>
              <a:defRPr sz="9100"/>
            </a:lvl2pPr>
            <a:lvl3pPr lvl="2" algn="ctr">
              <a:spcBef>
                <a:spcPts val="0"/>
              </a:spcBef>
              <a:spcAft>
                <a:spcPts val="0"/>
              </a:spcAft>
              <a:buSzPts val="9100"/>
              <a:buNone/>
              <a:defRPr sz="9100"/>
            </a:lvl3pPr>
            <a:lvl4pPr lvl="3" algn="ctr">
              <a:spcBef>
                <a:spcPts val="0"/>
              </a:spcBef>
              <a:spcAft>
                <a:spcPts val="0"/>
              </a:spcAft>
              <a:buSzPts val="9100"/>
              <a:buNone/>
              <a:defRPr sz="9100"/>
            </a:lvl4pPr>
            <a:lvl5pPr lvl="4" algn="ctr">
              <a:spcBef>
                <a:spcPts val="0"/>
              </a:spcBef>
              <a:spcAft>
                <a:spcPts val="0"/>
              </a:spcAft>
              <a:buSzPts val="9100"/>
              <a:buNone/>
              <a:defRPr sz="9100"/>
            </a:lvl5pPr>
            <a:lvl6pPr lvl="5" algn="ctr">
              <a:spcBef>
                <a:spcPts val="0"/>
              </a:spcBef>
              <a:spcAft>
                <a:spcPts val="0"/>
              </a:spcAft>
              <a:buSzPts val="9100"/>
              <a:buNone/>
              <a:defRPr sz="9100"/>
            </a:lvl6pPr>
            <a:lvl7pPr lvl="6" algn="ctr">
              <a:spcBef>
                <a:spcPts val="0"/>
              </a:spcBef>
              <a:spcAft>
                <a:spcPts val="0"/>
              </a:spcAft>
              <a:buSzPts val="9100"/>
              <a:buNone/>
              <a:defRPr sz="9100"/>
            </a:lvl7pPr>
            <a:lvl8pPr lvl="7" algn="ctr">
              <a:spcBef>
                <a:spcPts val="0"/>
              </a:spcBef>
              <a:spcAft>
                <a:spcPts val="0"/>
              </a:spcAft>
              <a:buSzPts val="9100"/>
              <a:buNone/>
              <a:defRPr sz="9100"/>
            </a:lvl8pPr>
            <a:lvl9pPr lvl="8" algn="ctr">
              <a:spcBef>
                <a:spcPts val="0"/>
              </a:spcBef>
              <a:spcAft>
                <a:spcPts val="0"/>
              </a:spcAft>
              <a:buSzPts val="9100"/>
              <a:buNone/>
              <a:defRPr sz="9100"/>
            </a:lvl9pPr>
          </a:lstStyle>
          <a:p/>
        </p:txBody>
      </p:sp>
      <p:sp>
        <p:nvSpPr>
          <p:cNvPr id="11" name="Google Shape;11;p2"/>
          <p:cNvSpPr txBox="1"/>
          <p:nvPr>
            <p:ph idx="1" type="subTitle"/>
          </p:nvPr>
        </p:nvSpPr>
        <p:spPr>
          <a:xfrm>
            <a:off x="514305" y="5894977"/>
            <a:ext cx="14058900" cy="1648500"/>
          </a:xfrm>
          <a:prstGeom prst="rect">
            <a:avLst/>
          </a:prstGeom>
        </p:spPr>
        <p:txBody>
          <a:bodyPr anchorCtr="0" anchor="t" bIns="160700" lIns="160700" spcFirstLastPara="1" rIns="160700" wrap="square" tIns="160700">
            <a:normAutofit/>
          </a:bodyPr>
          <a:lstStyle>
            <a:lvl1pPr lvl="0" algn="ctr">
              <a:lnSpc>
                <a:spcPct val="100000"/>
              </a:lnSpc>
              <a:spcBef>
                <a:spcPts val="0"/>
              </a:spcBef>
              <a:spcAft>
                <a:spcPts val="0"/>
              </a:spcAft>
              <a:buSzPts val="4900"/>
              <a:buNone/>
              <a:defRPr sz="4900"/>
            </a:lvl1pPr>
            <a:lvl2pPr lvl="1" algn="ctr">
              <a:lnSpc>
                <a:spcPct val="100000"/>
              </a:lnSpc>
              <a:spcBef>
                <a:spcPts val="0"/>
              </a:spcBef>
              <a:spcAft>
                <a:spcPts val="0"/>
              </a:spcAft>
              <a:buSzPts val="4900"/>
              <a:buNone/>
              <a:defRPr sz="4900"/>
            </a:lvl2pPr>
            <a:lvl3pPr lvl="2" algn="ctr">
              <a:lnSpc>
                <a:spcPct val="100000"/>
              </a:lnSpc>
              <a:spcBef>
                <a:spcPts val="0"/>
              </a:spcBef>
              <a:spcAft>
                <a:spcPts val="0"/>
              </a:spcAft>
              <a:buSzPts val="4900"/>
              <a:buNone/>
              <a:defRPr sz="4900"/>
            </a:lvl3pPr>
            <a:lvl4pPr lvl="3" algn="ctr">
              <a:lnSpc>
                <a:spcPct val="100000"/>
              </a:lnSpc>
              <a:spcBef>
                <a:spcPts val="0"/>
              </a:spcBef>
              <a:spcAft>
                <a:spcPts val="0"/>
              </a:spcAft>
              <a:buSzPts val="4900"/>
              <a:buNone/>
              <a:defRPr sz="4900"/>
            </a:lvl4pPr>
            <a:lvl5pPr lvl="4" algn="ctr">
              <a:lnSpc>
                <a:spcPct val="100000"/>
              </a:lnSpc>
              <a:spcBef>
                <a:spcPts val="0"/>
              </a:spcBef>
              <a:spcAft>
                <a:spcPts val="0"/>
              </a:spcAft>
              <a:buSzPts val="4900"/>
              <a:buNone/>
              <a:defRPr sz="4900"/>
            </a:lvl5pPr>
            <a:lvl6pPr lvl="5" algn="ctr">
              <a:lnSpc>
                <a:spcPct val="100000"/>
              </a:lnSpc>
              <a:spcBef>
                <a:spcPts val="0"/>
              </a:spcBef>
              <a:spcAft>
                <a:spcPts val="0"/>
              </a:spcAft>
              <a:buSzPts val="4900"/>
              <a:buNone/>
              <a:defRPr sz="4900"/>
            </a:lvl6pPr>
            <a:lvl7pPr lvl="6" algn="ctr">
              <a:lnSpc>
                <a:spcPct val="100000"/>
              </a:lnSpc>
              <a:spcBef>
                <a:spcPts val="0"/>
              </a:spcBef>
              <a:spcAft>
                <a:spcPts val="0"/>
              </a:spcAft>
              <a:buSzPts val="4900"/>
              <a:buNone/>
              <a:defRPr sz="4900"/>
            </a:lvl7pPr>
            <a:lvl8pPr lvl="7" algn="ctr">
              <a:lnSpc>
                <a:spcPct val="100000"/>
              </a:lnSpc>
              <a:spcBef>
                <a:spcPts val="0"/>
              </a:spcBef>
              <a:spcAft>
                <a:spcPts val="0"/>
              </a:spcAft>
              <a:buSzPts val="4900"/>
              <a:buNone/>
              <a:defRPr sz="4900"/>
            </a:lvl8pPr>
            <a:lvl9pPr lvl="8" algn="ctr">
              <a:lnSpc>
                <a:spcPct val="100000"/>
              </a:lnSpc>
              <a:spcBef>
                <a:spcPts val="0"/>
              </a:spcBef>
              <a:spcAft>
                <a:spcPts val="0"/>
              </a:spcAft>
              <a:buSzPts val="4900"/>
              <a:buNone/>
              <a:defRPr sz="4900"/>
            </a:lvl9pPr>
          </a:lstStyle>
          <a:p/>
        </p:txBody>
      </p:sp>
      <p:sp>
        <p:nvSpPr>
          <p:cNvPr id="12" name="Google Shape;12;p2"/>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4305" y="2300739"/>
            <a:ext cx="14058900" cy="4084200"/>
          </a:xfrm>
          <a:prstGeom prst="rect">
            <a:avLst/>
          </a:prstGeom>
        </p:spPr>
        <p:txBody>
          <a:bodyPr anchorCtr="0" anchor="b" bIns="160700" lIns="160700" spcFirstLastPara="1" rIns="160700" wrap="square" tIns="160700">
            <a:normAutofit/>
          </a:bodyPr>
          <a:lstStyle>
            <a:lvl1pPr lvl="0" algn="ctr">
              <a:spcBef>
                <a:spcPts val="0"/>
              </a:spcBef>
              <a:spcAft>
                <a:spcPts val="0"/>
              </a:spcAft>
              <a:buSzPts val="21100"/>
              <a:buNone/>
              <a:defRPr sz="21100"/>
            </a:lvl1pPr>
            <a:lvl2pPr lvl="1" algn="ctr">
              <a:spcBef>
                <a:spcPts val="0"/>
              </a:spcBef>
              <a:spcAft>
                <a:spcPts val="0"/>
              </a:spcAft>
              <a:buSzPts val="21100"/>
              <a:buNone/>
              <a:defRPr sz="21100"/>
            </a:lvl2pPr>
            <a:lvl3pPr lvl="2" algn="ctr">
              <a:spcBef>
                <a:spcPts val="0"/>
              </a:spcBef>
              <a:spcAft>
                <a:spcPts val="0"/>
              </a:spcAft>
              <a:buSzPts val="21100"/>
              <a:buNone/>
              <a:defRPr sz="21100"/>
            </a:lvl3pPr>
            <a:lvl4pPr lvl="3" algn="ctr">
              <a:spcBef>
                <a:spcPts val="0"/>
              </a:spcBef>
              <a:spcAft>
                <a:spcPts val="0"/>
              </a:spcAft>
              <a:buSzPts val="21100"/>
              <a:buNone/>
              <a:defRPr sz="21100"/>
            </a:lvl4pPr>
            <a:lvl5pPr lvl="4" algn="ctr">
              <a:spcBef>
                <a:spcPts val="0"/>
              </a:spcBef>
              <a:spcAft>
                <a:spcPts val="0"/>
              </a:spcAft>
              <a:buSzPts val="21100"/>
              <a:buNone/>
              <a:defRPr sz="21100"/>
            </a:lvl5pPr>
            <a:lvl6pPr lvl="5" algn="ctr">
              <a:spcBef>
                <a:spcPts val="0"/>
              </a:spcBef>
              <a:spcAft>
                <a:spcPts val="0"/>
              </a:spcAft>
              <a:buSzPts val="21100"/>
              <a:buNone/>
              <a:defRPr sz="21100"/>
            </a:lvl6pPr>
            <a:lvl7pPr lvl="6" algn="ctr">
              <a:spcBef>
                <a:spcPts val="0"/>
              </a:spcBef>
              <a:spcAft>
                <a:spcPts val="0"/>
              </a:spcAft>
              <a:buSzPts val="21100"/>
              <a:buNone/>
              <a:defRPr sz="21100"/>
            </a:lvl7pPr>
            <a:lvl8pPr lvl="7" algn="ctr">
              <a:spcBef>
                <a:spcPts val="0"/>
              </a:spcBef>
              <a:spcAft>
                <a:spcPts val="0"/>
              </a:spcAft>
              <a:buSzPts val="21100"/>
              <a:buNone/>
              <a:defRPr sz="21100"/>
            </a:lvl8pPr>
            <a:lvl9pPr lvl="8" algn="ctr">
              <a:spcBef>
                <a:spcPts val="0"/>
              </a:spcBef>
              <a:spcAft>
                <a:spcPts val="0"/>
              </a:spcAft>
              <a:buSzPts val="21100"/>
              <a:buNone/>
              <a:defRPr sz="21100"/>
            </a:lvl9pPr>
          </a:lstStyle>
          <a:p>
            <a:r>
              <a:t>xx%</a:t>
            </a:r>
          </a:p>
        </p:txBody>
      </p:sp>
      <p:sp>
        <p:nvSpPr>
          <p:cNvPr id="46" name="Google Shape;46;p11"/>
          <p:cNvSpPr txBox="1"/>
          <p:nvPr>
            <p:ph idx="1" type="body"/>
          </p:nvPr>
        </p:nvSpPr>
        <p:spPr>
          <a:xfrm>
            <a:off x="514305" y="6556625"/>
            <a:ext cx="14058900" cy="2705700"/>
          </a:xfrm>
          <a:prstGeom prst="rect">
            <a:avLst/>
          </a:prstGeom>
        </p:spPr>
        <p:txBody>
          <a:bodyPr anchorCtr="0" anchor="t" bIns="160700" lIns="160700" spcFirstLastPara="1" rIns="160700" wrap="square" tIns="160700">
            <a:normAutofit/>
          </a:bodyPr>
          <a:lstStyle>
            <a:lvl1pPr indent="-431800" lvl="0" marL="457200" algn="ctr">
              <a:spcBef>
                <a:spcPts val="0"/>
              </a:spcBef>
              <a:spcAft>
                <a:spcPts val="0"/>
              </a:spcAft>
              <a:buSzPts val="3200"/>
              <a:buChar char="●"/>
              <a:defRPr/>
            </a:lvl1pPr>
            <a:lvl2pPr indent="-387350" lvl="1" marL="914400" algn="ctr">
              <a:spcBef>
                <a:spcPts val="0"/>
              </a:spcBef>
              <a:spcAft>
                <a:spcPts val="0"/>
              </a:spcAft>
              <a:buSzPts val="2500"/>
              <a:buChar char="○"/>
              <a:defRPr/>
            </a:lvl2pPr>
            <a:lvl3pPr indent="-387350" lvl="2" marL="1371600" algn="ctr">
              <a:spcBef>
                <a:spcPts val="0"/>
              </a:spcBef>
              <a:spcAft>
                <a:spcPts val="0"/>
              </a:spcAft>
              <a:buSzPts val="2500"/>
              <a:buChar char="■"/>
              <a:defRPr/>
            </a:lvl3pPr>
            <a:lvl4pPr indent="-387350" lvl="3" marL="1828800" algn="ctr">
              <a:spcBef>
                <a:spcPts val="0"/>
              </a:spcBef>
              <a:spcAft>
                <a:spcPts val="0"/>
              </a:spcAft>
              <a:buSzPts val="2500"/>
              <a:buChar char="●"/>
              <a:defRPr/>
            </a:lvl4pPr>
            <a:lvl5pPr indent="-387350" lvl="4" marL="2286000" algn="ctr">
              <a:spcBef>
                <a:spcPts val="0"/>
              </a:spcBef>
              <a:spcAft>
                <a:spcPts val="0"/>
              </a:spcAft>
              <a:buSzPts val="2500"/>
              <a:buChar char="○"/>
              <a:defRPr/>
            </a:lvl5pPr>
            <a:lvl6pPr indent="-387350" lvl="5" marL="2743200" algn="ctr">
              <a:spcBef>
                <a:spcPts val="0"/>
              </a:spcBef>
              <a:spcAft>
                <a:spcPts val="0"/>
              </a:spcAft>
              <a:buSzPts val="2500"/>
              <a:buChar char="■"/>
              <a:defRPr/>
            </a:lvl6pPr>
            <a:lvl7pPr indent="-387350" lvl="6" marL="3200400" algn="ctr">
              <a:spcBef>
                <a:spcPts val="0"/>
              </a:spcBef>
              <a:spcAft>
                <a:spcPts val="0"/>
              </a:spcAft>
              <a:buSzPts val="2500"/>
              <a:buChar char="●"/>
              <a:defRPr/>
            </a:lvl7pPr>
            <a:lvl8pPr indent="-387350" lvl="7" marL="3657600" algn="ctr">
              <a:spcBef>
                <a:spcPts val="0"/>
              </a:spcBef>
              <a:spcAft>
                <a:spcPts val="0"/>
              </a:spcAft>
              <a:buSzPts val="2500"/>
              <a:buChar char="○"/>
              <a:defRPr/>
            </a:lvl8pPr>
            <a:lvl9pPr indent="-387350" lvl="8" marL="4114800" algn="ctr">
              <a:spcBef>
                <a:spcPts val="0"/>
              </a:spcBef>
              <a:spcAft>
                <a:spcPts val="0"/>
              </a:spcAft>
              <a:buSzPts val="2500"/>
              <a:buChar char="■"/>
              <a:defRPr/>
            </a:lvl9pPr>
          </a:lstStyle>
          <a:p/>
        </p:txBody>
      </p:sp>
      <p:sp>
        <p:nvSpPr>
          <p:cNvPr id="47" name="Google Shape;47;p11"/>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4305" y="4473766"/>
            <a:ext cx="14058900" cy="1751100"/>
          </a:xfrm>
          <a:prstGeom prst="rect">
            <a:avLst/>
          </a:prstGeom>
        </p:spPr>
        <p:txBody>
          <a:bodyPr anchorCtr="0" anchor="ctr" bIns="160700" lIns="160700" spcFirstLastPara="1" rIns="160700" wrap="square" tIns="160700">
            <a:normAutofit/>
          </a:bodyPr>
          <a:lstStyle>
            <a:lvl1pPr lvl="0" algn="ctr">
              <a:spcBef>
                <a:spcPts val="0"/>
              </a:spcBef>
              <a:spcAft>
                <a:spcPts val="0"/>
              </a:spcAft>
              <a:buSzPts val="6300"/>
              <a:buNone/>
              <a:defRPr sz="6300"/>
            </a:lvl1pPr>
            <a:lvl2pPr lvl="1" algn="ctr">
              <a:spcBef>
                <a:spcPts val="0"/>
              </a:spcBef>
              <a:spcAft>
                <a:spcPts val="0"/>
              </a:spcAft>
              <a:buSzPts val="6300"/>
              <a:buNone/>
              <a:defRPr sz="6300"/>
            </a:lvl2pPr>
            <a:lvl3pPr lvl="2" algn="ctr">
              <a:spcBef>
                <a:spcPts val="0"/>
              </a:spcBef>
              <a:spcAft>
                <a:spcPts val="0"/>
              </a:spcAft>
              <a:buSzPts val="6300"/>
              <a:buNone/>
              <a:defRPr sz="6300"/>
            </a:lvl3pPr>
            <a:lvl4pPr lvl="3" algn="ctr">
              <a:spcBef>
                <a:spcPts val="0"/>
              </a:spcBef>
              <a:spcAft>
                <a:spcPts val="0"/>
              </a:spcAft>
              <a:buSzPts val="6300"/>
              <a:buNone/>
              <a:defRPr sz="6300"/>
            </a:lvl4pPr>
            <a:lvl5pPr lvl="4" algn="ctr">
              <a:spcBef>
                <a:spcPts val="0"/>
              </a:spcBef>
              <a:spcAft>
                <a:spcPts val="0"/>
              </a:spcAft>
              <a:buSzPts val="6300"/>
              <a:buNone/>
              <a:defRPr sz="6300"/>
            </a:lvl5pPr>
            <a:lvl6pPr lvl="5" algn="ctr">
              <a:spcBef>
                <a:spcPts val="0"/>
              </a:spcBef>
              <a:spcAft>
                <a:spcPts val="0"/>
              </a:spcAft>
              <a:buSzPts val="6300"/>
              <a:buNone/>
              <a:defRPr sz="6300"/>
            </a:lvl6pPr>
            <a:lvl7pPr lvl="6" algn="ctr">
              <a:spcBef>
                <a:spcPts val="0"/>
              </a:spcBef>
              <a:spcAft>
                <a:spcPts val="0"/>
              </a:spcAft>
              <a:buSzPts val="6300"/>
              <a:buNone/>
              <a:defRPr sz="6300"/>
            </a:lvl7pPr>
            <a:lvl8pPr lvl="7" algn="ctr">
              <a:spcBef>
                <a:spcPts val="0"/>
              </a:spcBef>
              <a:spcAft>
                <a:spcPts val="0"/>
              </a:spcAft>
              <a:buSzPts val="6300"/>
              <a:buNone/>
              <a:defRPr sz="6300"/>
            </a:lvl8pPr>
            <a:lvl9pPr lvl="8" algn="ctr">
              <a:spcBef>
                <a:spcPts val="0"/>
              </a:spcBef>
              <a:spcAft>
                <a:spcPts val="0"/>
              </a:spcAft>
              <a:buSzPts val="6300"/>
              <a:buNone/>
              <a:defRPr sz="6300"/>
            </a:lvl9pPr>
          </a:lstStyle>
          <a:p/>
        </p:txBody>
      </p:sp>
      <p:sp>
        <p:nvSpPr>
          <p:cNvPr id="15" name="Google Shape;15;p3"/>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305" y="925652"/>
            <a:ext cx="14058900" cy="1191300"/>
          </a:xfrm>
          <a:prstGeom prst="rect">
            <a:avLst/>
          </a:prstGeom>
        </p:spPr>
        <p:txBody>
          <a:bodyPr anchorCtr="0" anchor="t" bIns="160700" lIns="160700" spcFirstLastPara="1" rIns="160700" wrap="square" tIns="16070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18" name="Google Shape;18;p4"/>
          <p:cNvSpPr txBox="1"/>
          <p:nvPr>
            <p:ph idx="1" type="body"/>
          </p:nvPr>
        </p:nvSpPr>
        <p:spPr>
          <a:xfrm>
            <a:off x="514305" y="2397147"/>
            <a:ext cx="14058900" cy="7106100"/>
          </a:xfrm>
          <a:prstGeom prst="rect">
            <a:avLst/>
          </a:prstGeom>
        </p:spPr>
        <p:txBody>
          <a:bodyPr anchorCtr="0" anchor="t" bIns="160700" lIns="160700" spcFirstLastPara="1" rIns="160700" wrap="square" tIns="160700">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19" name="Google Shape;19;p4"/>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305" y="925652"/>
            <a:ext cx="14058900" cy="1191300"/>
          </a:xfrm>
          <a:prstGeom prst="rect">
            <a:avLst/>
          </a:prstGeom>
        </p:spPr>
        <p:txBody>
          <a:bodyPr anchorCtr="0" anchor="t" bIns="160700" lIns="160700" spcFirstLastPara="1" rIns="160700" wrap="square" tIns="16070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22" name="Google Shape;22;p5"/>
          <p:cNvSpPr txBox="1"/>
          <p:nvPr>
            <p:ph idx="1" type="body"/>
          </p:nvPr>
        </p:nvSpPr>
        <p:spPr>
          <a:xfrm>
            <a:off x="514305" y="2397147"/>
            <a:ext cx="6600000" cy="7106100"/>
          </a:xfrm>
          <a:prstGeom prst="rect">
            <a:avLst/>
          </a:prstGeom>
        </p:spPr>
        <p:txBody>
          <a:bodyPr anchorCtr="0" anchor="t" bIns="160700" lIns="160700" spcFirstLastPara="1" rIns="160700" wrap="square" tIns="160700">
            <a:normAutofit/>
          </a:bodyPr>
          <a:lstStyle>
            <a:lvl1pPr indent="-387350" lvl="0" marL="457200">
              <a:spcBef>
                <a:spcPts val="0"/>
              </a:spcBef>
              <a:spcAft>
                <a:spcPts val="0"/>
              </a:spcAft>
              <a:buSzPts val="2500"/>
              <a:buChar char="●"/>
              <a:defRPr sz="25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23" name="Google Shape;23;p5"/>
          <p:cNvSpPr txBox="1"/>
          <p:nvPr>
            <p:ph idx="2" type="body"/>
          </p:nvPr>
        </p:nvSpPr>
        <p:spPr>
          <a:xfrm>
            <a:off x="7973460" y="2397147"/>
            <a:ext cx="6600000" cy="7106100"/>
          </a:xfrm>
          <a:prstGeom prst="rect">
            <a:avLst/>
          </a:prstGeom>
        </p:spPr>
        <p:txBody>
          <a:bodyPr anchorCtr="0" anchor="t" bIns="160700" lIns="160700" spcFirstLastPara="1" rIns="160700" wrap="square" tIns="160700">
            <a:normAutofit/>
          </a:bodyPr>
          <a:lstStyle>
            <a:lvl1pPr indent="-387350" lvl="0" marL="457200">
              <a:spcBef>
                <a:spcPts val="0"/>
              </a:spcBef>
              <a:spcAft>
                <a:spcPts val="0"/>
              </a:spcAft>
              <a:buSzPts val="2500"/>
              <a:buChar char="●"/>
              <a:defRPr sz="25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24" name="Google Shape;24;p5"/>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305" y="925652"/>
            <a:ext cx="14058900" cy="1191300"/>
          </a:xfrm>
          <a:prstGeom prst="rect">
            <a:avLst/>
          </a:prstGeom>
        </p:spPr>
        <p:txBody>
          <a:bodyPr anchorCtr="0" anchor="t" bIns="160700" lIns="160700" spcFirstLastPara="1" rIns="160700" wrap="square" tIns="16070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27" name="Google Shape;27;p6"/>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4305" y="1155647"/>
            <a:ext cx="4633200" cy="1571700"/>
          </a:xfrm>
          <a:prstGeom prst="rect">
            <a:avLst/>
          </a:prstGeom>
        </p:spPr>
        <p:txBody>
          <a:bodyPr anchorCtr="0" anchor="b" bIns="160700" lIns="160700" spcFirstLastPara="1" rIns="160700" wrap="square" tIns="16070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30" name="Google Shape;30;p7"/>
          <p:cNvSpPr txBox="1"/>
          <p:nvPr>
            <p:ph idx="1" type="body"/>
          </p:nvPr>
        </p:nvSpPr>
        <p:spPr>
          <a:xfrm>
            <a:off x="514305" y="2890367"/>
            <a:ext cx="4633200" cy="6612900"/>
          </a:xfrm>
          <a:prstGeom prst="rect">
            <a:avLst/>
          </a:prstGeom>
        </p:spPr>
        <p:txBody>
          <a:bodyPr anchorCtr="0" anchor="t" bIns="160700" lIns="160700" spcFirstLastPara="1" rIns="160700" wrap="square" tIns="160700">
            <a:normAutofit/>
          </a:bodyPr>
          <a:lstStyle>
            <a:lvl1pPr indent="-361950" lvl="0" marL="457200">
              <a:spcBef>
                <a:spcPts val="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31" name="Google Shape;31;p7"/>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08913" y="936312"/>
            <a:ext cx="10506600" cy="8508900"/>
          </a:xfrm>
          <a:prstGeom prst="rect">
            <a:avLst/>
          </a:prstGeom>
        </p:spPr>
        <p:txBody>
          <a:bodyPr anchorCtr="0" anchor="ctr" bIns="160700" lIns="160700" spcFirstLastPara="1" rIns="160700" wrap="square" tIns="160700">
            <a:normAutofit/>
          </a:bodyPr>
          <a:lstStyle>
            <a:lvl1pPr lvl="0">
              <a:spcBef>
                <a:spcPts val="0"/>
              </a:spcBef>
              <a:spcAft>
                <a:spcPts val="0"/>
              </a:spcAft>
              <a:buSzPts val="8400"/>
              <a:buNone/>
              <a:defRPr sz="8400"/>
            </a:lvl1pPr>
            <a:lvl2pPr lvl="1">
              <a:spcBef>
                <a:spcPts val="0"/>
              </a:spcBef>
              <a:spcAft>
                <a:spcPts val="0"/>
              </a:spcAft>
              <a:buSzPts val="8400"/>
              <a:buNone/>
              <a:defRPr sz="8400"/>
            </a:lvl2pPr>
            <a:lvl3pPr lvl="2">
              <a:spcBef>
                <a:spcPts val="0"/>
              </a:spcBef>
              <a:spcAft>
                <a:spcPts val="0"/>
              </a:spcAft>
              <a:buSzPts val="8400"/>
              <a:buNone/>
              <a:defRPr sz="8400"/>
            </a:lvl3pPr>
            <a:lvl4pPr lvl="3">
              <a:spcBef>
                <a:spcPts val="0"/>
              </a:spcBef>
              <a:spcAft>
                <a:spcPts val="0"/>
              </a:spcAft>
              <a:buSzPts val="8400"/>
              <a:buNone/>
              <a:defRPr sz="8400"/>
            </a:lvl4pPr>
            <a:lvl5pPr lvl="4">
              <a:spcBef>
                <a:spcPts val="0"/>
              </a:spcBef>
              <a:spcAft>
                <a:spcPts val="0"/>
              </a:spcAft>
              <a:buSzPts val="8400"/>
              <a:buNone/>
              <a:defRPr sz="8400"/>
            </a:lvl5pPr>
            <a:lvl6pPr lvl="5">
              <a:spcBef>
                <a:spcPts val="0"/>
              </a:spcBef>
              <a:spcAft>
                <a:spcPts val="0"/>
              </a:spcAft>
              <a:buSzPts val="8400"/>
              <a:buNone/>
              <a:defRPr sz="8400"/>
            </a:lvl6pPr>
            <a:lvl7pPr lvl="6">
              <a:spcBef>
                <a:spcPts val="0"/>
              </a:spcBef>
              <a:spcAft>
                <a:spcPts val="0"/>
              </a:spcAft>
              <a:buSzPts val="8400"/>
              <a:buNone/>
              <a:defRPr sz="8400"/>
            </a:lvl7pPr>
            <a:lvl8pPr lvl="7">
              <a:spcBef>
                <a:spcPts val="0"/>
              </a:spcBef>
              <a:spcAft>
                <a:spcPts val="0"/>
              </a:spcAft>
              <a:buSzPts val="8400"/>
              <a:buNone/>
              <a:defRPr sz="8400"/>
            </a:lvl8pPr>
            <a:lvl9pPr lvl="8">
              <a:spcBef>
                <a:spcPts val="0"/>
              </a:spcBef>
              <a:spcAft>
                <a:spcPts val="0"/>
              </a:spcAft>
              <a:buSzPts val="8400"/>
              <a:buNone/>
              <a:defRPr sz="8400"/>
            </a:lvl9pPr>
          </a:lstStyle>
          <a:p/>
        </p:txBody>
      </p:sp>
      <p:sp>
        <p:nvSpPr>
          <p:cNvPr id="34" name="Google Shape;34;p8"/>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43800" y="-260"/>
            <a:ext cx="7543800" cy="10698600"/>
          </a:xfrm>
          <a:prstGeom prst="rect">
            <a:avLst/>
          </a:prstGeom>
          <a:solidFill>
            <a:schemeClr val="lt2"/>
          </a:solidFill>
          <a:ln>
            <a:noFill/>
          </a:ln>
        </p:spPr>
        <p:txBody>
          <a:bodyPr anchorCtr="0" anchor="ctr" bIns="160700" lIns="160700" spcFirstLastPara="1" rIns="160700" wrap="square" tIns="1607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8075" y="2565003"/>
            <a:ext cx="6674400" cy="3083400"/>
          </a:xfrm>
          <a:prstGeom prst="rect">
            <a:avLst/>
          </a:prstGeom>
        </p:spPr>
        <p:txBody>
          <a:bodyPr anchorCtr="0" anchor="b" bIns="160700" lIns="160700" spcFirstLastPara="1" rIns="160700" wrap="square" tIns="160700">
            <a:normAutofit/>
          </a:bodyPr>
          <a:lstStyle>
            <a:lvl1pPr lvl="0" algn="ctr">
              <a:spcBef>
                <a:spcPts val="0"/>
              </a:spcBef>
              <a:spcAft>
                <a:spcPts val="0"/>
              </a:spcAft>
              <a:buSzPts val="7400"/>
              <a:buNone/>
              <a:defRPr sz="7400"/>
            </a:lvl1pPr>
            <a:lvl2pPr lvl="1" algn="ctr">
              <a:spcBef>
                <a:spcPts val="0"/>
              </a:spcBef>
              <a:spcAft>
                <a:spcPts val="0"/>
              </a:spcAft>
              <a:buSzPts val="7400"/>
              <a:buNone/>
              <a:defRPr sz="7400"/>
            </a:lvl2pPr>
            <a:lvl3pPr lvl="2" algn="ctr">
              <a:spcBef>
                <a:spcPts val="0"/>
              </a:spcBef>
              <a:spcAft>
                <a:spcPts val="0"/>
              </a:spcAft>
              <a:buSzPts val="7400"/>
              <a:buNone/>
              <a:defRPr sz="7400"/>
            </a:lvl3pPr>
            <a:lvl4pPr lvl="3" algn="ctr">
              <a:spcBef>
                <a:spcPts val="0"/>
              </a:spcBef>
              <a:spcAft>
                <a:spcPts val="0"/>
              </a:spcAft>
              <a:buSzPts val="7400"/>
              <a:buNone/>
              <a:defRPr sz="7400"/>
            </a:lvl4pPr>
            <a:lvl5pPr lvl="4" algn="ctr">
              <a:spcBef>
                <a:spcPts val="0"/>
              </a:spcBef>
              <a:spcAft>
                <a:spcPts val="0"/>
              </a:spcAft>
              <a:buSzPts val="7400"/>
              <a:buNone/>
              <a:defRPr sz="7400"/>
            </a:lvl5pPr>
            <a:lvl6pPr lvl="5" algn="ctr">
              <a:spcBef>
                <a:spcPts val="0"/>
              </a:spcBef>
              <a:spcAft>
                <a:spcPts val="0"/>
              </a:spcAft>
              <a:buSzPts val="7400"/>
              <a:buNone/>
              <a:defRPr sz="7400"/>
            </a:lvl6pPr>
            <a:lvl7pPr lvl="6" algn="ctr">
              <a:spcBef>
                <a:spcPts val="0"/>
              </a:spcBef>
              <a:spcAft>
                <a:spcPts val="0"/>
              </a:spcAft>
              <a:buSzPts val="7400"/>
              <a:buNone/>
              <a:defRPr sz="7400"/>
            </a:lvl7pPr>
            <a:lvl8pPr lvl="7" algn="ctr">
              <a:spcBef>
                <a:spcPts val="0"/>
              </a:spcBef>
              <a:spcAft>
                <a:spcPts val="0"/>
              </a:spcAft>
              <a:buSzPts val="7400"/>
              <a:buNone/>
              <a:defRPr sz="7400"/>
            </a:lvl8pPr>
            <a:lvl9pPr lvl="8" algn="ctr">
              <a:spcBef>
                <a:spcPts val="0"/>
              </a:spcBef>
              <a:spcAft>
                <a:spcPts val="0"/>
              </a:spcAft>
              <a:buSzPts val="7400"/>
              <a:buNone/>
              <a:defRPr sz="7400"/>
            </a:lvl9pPr>
          </a:lstStyle>
          <a:p/>
        </p:txBody>
      </p:sp>
      <p:sp>
        <p:nvSpPr>
          <p:cNvPr id="38" name="Google Shape;38;p9"/>
          <p:cNvSpPr txBox="1"/>
          <p:nvPr>
            <p:ph idx="1" type="subTitle"/>
          </p:nvPr>
        </p:nvSpPr>
        <p:spPr>
          <a:xfrm>
            <a:off x="438075" y="5830393"/>
            <a:ext cx="6674400" cy="2569200"/>
          </a:xfrm>
          <a:prstGeom prst="rect">
            <a:avLst/>
          </a:prstGeom>
        </p:spPr>
        <p:txBody>
          <a:bodyPr anchorCtr="0" anchor="t" bIns="160700" lIns="160700" spcFirstLastPara="1" rIns="160700" wrap="square" tIns="1607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9" name="Google Shape;39;p9"/>
          <p:cNvSpPr txBox="1"/>
          <p:nvPr>
            <p:ph idx="2" type="body"/>
          </p:nvPr>
        </p:nvSpPr>
        <p:spPr>
          <a:xfrm>
            <a:off x="8150175" y="1506075"/>
            <a:ext cx="6330900" cy="7685700"/>
          </a:xfrm>
          <a:prstGeom prst="rect">
            <a:avLst/>
          </a:prstGeom>
        </p:spPr>
        <p:txBody>
          <a:bodyPr anchorCtr="0" anchor="ctr" bIns="160700" lIns="160700" spcFirstLastPara="1" rIns="160700" wrap="square" tIns="160700">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40" name="Google Shape;40;p9"/>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4305" y="8799592"/>
            <a:ext cx="9897900" cy="1258800"/>
          </a:xfrm>
          <a:prstGeom prst="rect">
            <a:avLst/>
          </a:prstGeom>
        </p:spPr>
        <p:txBody>
          <a:bodyPr anchorCtr="0" anchor="ctr" bIns="160700" lIns="160700" spcFirstLastPara="1" rIns="160700" wrap="square" tIns="160700">
            <a:normAutofit/>
          </a:bodyPr>
          <a:lstStyle>
            <a:lvl1pPr indent="-228600" lvl="0" marL="457200">
              <a:lnSpc>
                <a:spcPct val="100000"/>
              </a:lnSpc>
              <a:spcBef>
                <a:spcPts val="0"/>
              </a:spcBef>
              <a:spcAft>
                <a:spcPts val="0"/>
              </a:spcAft>
              <a:buSzPts val="3200"/>
              <a:buNone/>
              <a:defRPr/>
            </a:lvl1pPr>
          </a:lstStyle>
          <a:p/>
        </p:txBody>
      </p:sp>
      <p:sp>
        <p:nvSpPr>
          <p:cNvPr id="43" name="Google Shape;43;p10"/>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05" y="925652"/>
            <a:ext cx="14058900" cy="1191300"/>
          </a:xfrm>
          <a:prstGeom prst="rect">
            <a:avLst/>
          </a:prstGeom>
          <a:noFill/>
          <a:ln>
            <a:noFill/>
          </a:ln>
        </p:spPr>
        <p:txBody>
          <a:bodyPr anchorCtr="0" anchor="t" bIns="160700" lIns="160700" spcFirstLastPara="1" rIns="160700" wrap="square" tIns="160700">
            <a:normAutofit/>
          </a:bodyPr>
          <a:lstStyle>
            <a:lvl1pPr lvl="0">
              <a:spcBef>
                <a:spcPts val="0"/>
              </a:spcBef>
              <a:spcAft>
                <a:spcPts val="0"/>
              </a:spcAft>
              <a:buClr>
                <a:schemeClr val="dk1"/>
              </a:buClr>
              <a:buSzPts val="4900"/>
              <a:buNone/>
              <a:defRPr sz="4900">
                <a:solidFill>
                  <a:schemeClr val="dk1"/>
                </a:solidFill>
              </a:defRPr>
            </a:lvl1pPr>
            <a:lvl2pPr lvl="1">
              <a:spcBef>
                <a:spcPts val="0"/>
              </a:spcBef>
              <a:spcAft>
                <a:spcPts val="0"/>
              </a:spcAft>
              <a:buClr>
                <a:schemeClr val="dk1"/>
              </a:buClr>
              <a:buSzPts val="4900"/>
              <a:buNone/>
              <a:defRPr sz="4900">
                <a:solidFill>
                  <a:schemeClr val="dk1"/>
                </a:solidFill>
              </a:defRPr>
            </a:lvl2pPr>
            <a:lvl3pPr lvl="2">
              <a:spcBef>
                <a:spcPts val="0"/>
              </a:spcBef>
              <a:spcAft>
                <a:spcPts val="0"/>
              </a:spcAft>
              <a:buClr>
                <a:schemeClr val="dk1"/>
              </a:buClr>
              <a:buSzPts val="4900"/>
              <a:buNone/>
              <a:defRPr sz="4900">
                <a:solidFill>
                  <a:schemeClr val="dk1"/>
                </a:solidFill>
              </a:defRPr>
            </a:lvl3pPr>
            <a:lvl4pPr lvl="3">
              <a:spcBef>
                <a:spcPts val="0"/>
              </a:spcBef>
              <a:spcAft>
                <a:spcPts val="0"/>
              </a:spcAft>
              <a:buClr>
                <a:schemeClr val="dk1"/>
              </a:buClr>
              <a:buSzPts val="4900"/>
              <a:buNone/>
              <a:defRPr sz="4900">
                <a:solidFill>
                  <a:schemeClr val="dk1"/>
                </a:solidFill>
              </a:defRPr>
            </a:lvl4pPr>
            <a:lvl5pPr lvl="4">
              <a:spcBef>
                <a:spcPts val="0"/>
              </a:spcBef>
              <a:spcAft>
                <a:spcPts val="0"/>
              </a:spcAft>
              <a:buClr>
                <a:schemeClr val="dk1"/>
              </a:buClr>
              <a:buSzPts val="4900"/>
              <a:buNone/>
              <a:defRPr sz="4900">
                <a:solidFill>
                  <a:schemeClr val="dk1"/>
                </a:solidFill>
              </a:defRPr>
            </a:lvl5pPr>
            <a:lvl6pPr lvl="5">
              <a:spcBef>
                <a:spcPts val="0"/>
              </a:spcBef>
              <a:spcAft>
                <a:spcPts val="0"/>
              </a:spcAft>
              <a:buClr>
                <a:schemeClr val="dk1"/>
              </a:buClr>
              <a:buSzPts val="4900"/>
              <a:buNone/>
              <a:defRPr sz="4900">
                <a:solidFill>
                  <a:schemeClr val="dk1"/>
                </a:solidFill>
              </a:defRPr>
            </a:lvl6pPr>
            <a:lvl7pPr lvl="6">
              <a:spcBef>
                <a:spcPts val="0"/>
              </a:spcBef>
              <a:spcAft>
                <a:spcPts val="0"/>
              </a:spcAft>
              <a:buClr>
                <a:schemeClr val="dk1"/>
              </a:buClr>
              <a:buSzPts val="4900"/>
              <a:buNone/>
              <a:defRPr sz="4900">
                <a:solidFill>
                  <a:schemeClr val="dk1"/>
                </a:solidFill>
              </a:defRPr>
            </a:lvl7pPr>
            <a:lvl8pPr lvl="7">
              <a:spcBef>
                <a:spcPts val="0"/>
              </a:spcBef>
              <a:spcAft>
                <a:spcPts val="0"/>
              </a:spcAft>
              <a:buClr>
                <a:schemeClr val="dk1"/>
              </a:buClr>
              <a:buSzPts val="4900"/>
              <a:buNone/>
              <a:defRPr sz="4900">
                <a:solidFill>
                  <a:schemeClr val="dk1"/>
                </a:solidFill>
              </a:defRPr>
            </a:lvl8pPr>
            <a:lvl9pPr lvl="8">
              <a:spcBef>
                <a:spcPts val="0"/>
              </a:spcBef>
              <a:spcAft>
                <a:spcPts val="0"/>
              </a:spcAft>
              <a:buClr>
                <a:schemeClr val="dk1"/>
              </a:buClr>
              <a:buSzPts val="4900"/>
              <a:buNone/>
              <a:defRPr sz="4900">
                <a:solidFill>
                  <a:schemeClr val="dk1"/>
                </a:solidFill>
              </a:defRPr>
            </a:lvl9pPr>
          </a:lstStyle>
          <a:p/>
        </p:txBody>
      </p:sp>
      <p:sp>
        <p:nvSpPr>
          <p:cNvPr id="7" name="Google Shape;7;p1"/>
          <p:cNvSpPr txBox="1"/>
          <p:nvPr>
            <p:ph idx="1" type="body"/>
          </p:nvPr>
        </p:nvSpPr>
        <p:spPr>
          <a:xfrm>
            <a:off x="514305" y="2397147"/>
            <a:ext cx="14058900" cy="7106100"/>
          </a:xfrm>
          <a:prstGeom prst="rect">
            <a:avLst/>
          </a:prstGeom>
          <a:noFill/>
          <a:ln>
            <a:noFill/>
          </a:ln>
        </p:spPr>
        <p:txBody>
          <a:bodyPr anchorCtr="0" anchor="t" bIns="160700" lIns="160700" spcFirstLastPara="1" rIns="160700" wrap="square" tIns="160700">
            <a:normAutofit/>
          </a:bodyPr>
          <a:lstStyle>
            <a:lvl1pPr indent="-431800" lvl="0" marL="457200">
              <a:lnSpc>
                <a:spcPct val="115000"/>
              </a:lnSpc>
              <a:spcBef>
                <a:spcPts val="0"/>
              </a:spcBef>
              <a:spcAft>
                <a:spcPts val="0"/>
              </a:spcAft>
              <a:buClr>
                <a:schemeClr val="dk2"/>
              </a:buClr>
              <a:buSzPts val="3200"/>
              <a:buChar char="●"/>
              <a:defRPr sz="3200">
                <a:solidFill>
                  <a:schemeClr val="dk2"/>
                </a:solidFill>
              </a:defRPr>
            </a:lvl1pPr>
            <a:lvl2pPr indent="-387350" lvl="1" marL="914400">
              <a:lnSpc>
                <a:spcPct val="115000"/>
              </a:lnSpc>
              <a:spcBef>
                <a:spcPts val="0"/>
              </a:spcBef>
              <a:spcAft>
                <a:spcPts val="0"/>
              </a:spcAft>
              <a:buClr>
                <a:schemeClr val="dk2"/>
              </a:buClr>
              <a:buSzPts val="2500"/>
              <a:buChar char="○"/>
              <a:defRPr sz="2500">
                <a:solidFill>
                  <a:schemeClr val="dk2"/>
                </a:solidFill>
              </a:defRPr>
            </a:lvl2pPr>
            <a:lvl3pPr indent="-387350" lvl="2" marL="1371600">
              <a:lnSpc>
                <a:spcPct val="115000"/>
              </a:lnSpc>
              <a:spcBef>
                <a:spcPts val="0"/>
              </a:spcBef>
              <a:spcAft>
                <a:spcPts val="0"/>
              </a:spcAft>
              <a:buClr>
                <a:schemeClr val="dk2"/>
              </a:buClr>
              <a:buSzPts val="2500"/>
              <a:buChar char="■"/>
              <a:defRPr sz="2500">
                <a:solidFill>
                  <a:schemeClr val="dk2"/>
                </a:solidFill>
              </a:defRPr>
            </a:lvl3pPr>
            <a:lvl4pPr indent="-387350" lvl="3" marL="1828800">
              <a:lnSpc>
                <a:spcPct val="115000"/>
              </a:lnSpc>
              <a:spcBef>
                <a:spcPts val="0"/>
              </a:spcBef>
              <a:spcAft>
                <a:spcPts val="0"/>
              </a:spcAft>
              <a:buClr>
                <a:schemeClr val="dk2"/>
              </a:buClr>
              <a:buSzPts val="2500"/>
              <a:buChar char="●"/>
              <a:defRPr sz="2500">
                <a:solidFill>
                  <a:schemeClr val="dk2"/>
                </a:solidFill>
              </a:defRPr>
            </a:lvl4pPr>
            <a:lvl5pPr indent="-387350" lvl="4" marL="2286000">
              <a:lnSpc>
                <a:spcPct val="115000"/>
              </a:lnSpc>
              <a:spcBef>
                <a:spcPts val="0"/>
              </a:spcBef>
              <a:spcAft>
                <a:spcPts val="0"/>
              </a:spcAft>
              <a:buClr>
                <a:schemeClr val="dk2"/>
              </a:buClr>
              <a:buSzPts val="2500"/>
              <a:buChar char="○"/>
              <a:defRPr sz="2500">
                <a:solidFill>
                  <a:schemeClr val="dk2"/>
                </a:solidFill>
              </a:defRPr>
            </a:lvl5pPr>
            <a:lvl6pPr indent="-387350" lvl="5" marL="2743200">
              <a:lnSpc>
                <a:spcPct val="115000"/>
              </a:lnSpc>
              <a:spcBef>
                <a:spcPts val="0"/>
              </a:spcBef>
              <a:spcAft>
                <a:spcPts val="0"/>
              </a:spcAft>
              <a:buClr>
                <a:schemeClr val="dk2"/>
              </a:buClr>
              <a:buSzPts val="2500"/>
              <a:buChar char="■"/>
              <a:defRPr sz="2500">
                <a:solidFill>
                  <a:schemeClr val="dk2"/>
                </a:solidFill>
              </a:defRPr>
            </a:lvl6pPr>
            <a:lvl7pPr indent="-387350" lvl="6" marL="3200400">
              <a:lnSpc>
                <a:spcPct val="115000"/>
              </a:lnSpc>
              <a:spcBef>
                <a:spcPts val="0"/>
              </a:spcBef>
              <a:spcAft>
                <a:spcPts val="0"/>
              </a:spcAft>
              <a:buClr>
                <a:schemeClr val="dk2"/>
              </a:buClr>
              <a:buSzPts val="2500"/>
              <a:buChar char="●"/>
              <a:defRPr sz="2500">
                <a:solidFill>
                  <a:schemeClr val="dk2"/>
                </a:solidFill>
              </a:defRPr>
            </a:lvl7pPr>
            <a:lvl8pPr indent="-387350" lvl="7" marL="3657600">
              <a:lnSpc>
                <a:spcPct val="115000"/>
              </a:lnSpc>
              <a:spcBef>
                <a:spcPts val="0"/>
              </a:spcBef>
              <a:spcAft>
                <a:spcPts val="0"/>
              </a:spcAft>
              <a:buClr>
                <a:schemeClr val="dk2"/>
              </a:buClr>
              <a:buSzPts val="2500"/>
              <a:buChar char="○"/>
              <a:defRPr sz="2500">
                <a:solidFill>
                  <a:schemeClr val="dk2"/>
                </a:solidFill>
              </a:defRPr>
            </a:lvl8pPr>
            <a:lvl9pPr indent="-387350" lvl="8" marL="4114800">
              <a:lnSpc>
                <a:spcPct val="115000"/>
              </a:lnSpc>
              <a:spcBef>
                <a:spcPts val="0"/>
              </a:spcBef>
              <a:spcAft>
                <a:spcPts val="0"/>
              </a:spcAft>
              <a:buClr>
                <a:schemeClr val="dk2"/>
              </a:buClr>
              <a:buSzPts val="2500"/>
              <a:buChar char="■"/>
              <a:defRPr sz="2500">
                <a:solidFill>
                  <a:schemeClr val="dk2"/>
                </a:solidFill>
              </a:defRPr>
            </a:lvl9pPr>
          </a:lstStyle>
          <a:p/>
        </p:txBody>
      </p:sp>
      <p:sp>
        <p:nvSpPr>
          <p:cNvPr id="8" name="Google Shape;8;p1"/>
          <p:cNvSpPr txBox="1"/>
          <p:nvPr>
            <p:ph idx="12" type="sldNum"/>
          </p:nvPr>
        </p:nvSpPr>
        <p:spPr>
          <a:xfrm>
            <a:off x="13979555" y="9699486"/>
            <a:ext cx="905400" cy="818700"/>
          </a:xfrm>
          <a:prstGeom prst="rect">
            <a:avLst/>
          </a:prstGeom>
          <a:noFill/>
          <a:ln>
            <a:noFill/>
          </a:ln>
        </p:spPr>
        <p:txBody>
          <a:bodyPr anchorCtr="0" anchor="ctr" bIns="160700" lIns="160700" spcFirstLastPara="1" rIns="160700" wrap="square" tIns="160700">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22" Type="http://schemas.openxmlformats.org/officeDocument/2006/relationships/image" Target="../media/image19.png"/><Relationship Id="rId21" Type="http://schemas.openxmlformats.org/officeDocument/2006/relationships/image" Target="../media/image14.png"/><Relationship Id="rId24" Type="http://schemas.openxmlformats.org/officeDocument/2006/relationships/image" Target="../media/image26.png"/><Relationship Id="rId23"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2.png"/><Relationship Id="rId26" Type="http://schemas.openxmlformats.org/officeDocument/2006/relationships/image" Target="../media/image23.png"/><Relationship Id="rId25" Type="http://schemas.openxmlformats.org/officeDocument/2006/relationships/image" Target="../media/image27.png"/><Relationship Id="rId28" Type="http://schemas.openxmlformats.org/officeDocument/2006/relationships/image" Target="../media/image25.png"/><Relationship Id="rId27" Type="http://schemas.openxmlformats.org/officeDocument/2006/relationships/image" Target="../media/image2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5.png"/><Relationship Id="rId11" Type="http://schemas.openxmlformats.org/officeDocument/2006/relationships/image" Target="../media/image12.png"/><Relationship Id="rId10" Type="http://schemas.openxmlformats.org/officeDocument/2006/relationships/image" Target="../media/image6.png"/><Relationship Id="rId13" Type="http://schemas.openxmlformats.org/officeDocument/2006/relationships/image" Target="../media/image20.png"/><Relationship Id="rId12" Type="http://schemas.openxmlformats.org/officeDocument/2006/relationships/image" Target="../media/image18.png"/><Relationship Id="rId15" Type="http://schemas.openxmlformats.org/officeDocument/2006/relationships/image" Target="../media/image24.png"/><Relationship Id="rId14" Type="http://schemas.openxmlformats.org/officeDocument/2006/relationships/image" Target="../media/image15.png"/><Relationship Id="rId17" Type="http://schemas.openxmlformats.org/officeDocument/2006/relationships/image" Target="../media/image13.png"/><Relationship Id="rId16" Type="http://schemas.openxmlformats.org/officeDocument/2006/relationships/image" Target="../media/image17.png"/><Relationship Id="rId19" Type="http://schemas.openxmlformats.org/officeDocument/2006/relationships/image" Target="../media/image11.png"/><Relationship Id="rId1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25250" y="134000"/>
            <a:ext cx="8237100" cy="792000"/>
          </a:xfrm>
          <a:prstGeom prst="rect">
            <a:avLst/>
          </a:prstGeom>
        </p:spPr>
        <p:txBody>
          <a:bodyPr anchorCtr="0" anchor="b" bIns="160700" lIns="160700" spcFirstLastPara="1" rIns="160700" wrap="square" tIns="160700">
            <a:noAutofit/>
          </a:bodyPr>
          <a:lstStyle/>
          <a:p>
            <a:pPr indent="0" lvl="0" marL="0" rtl="0" algn="ctr">
              <a:spcBef>
                <a:spcPts val="0"/>
              </a:spcBef>
              <a:spcAft>
                <a:spcPts val="0"/>
              </a:spcAft>
              <a:buSzPts val="990"/>
              <a:buNone/>
            </a:pPr>
            <a:r>
              <a:rPr lang="fr" sz="4160">
                <a:latin typeface="Amatic SC"/>
                <a:ea typeface="Amatic SC"/>
                <a:cs typeface="Amatic SC"/>
                <a:sym typeface="Amatic SC"/>
              </a:rPr>
              <a:t>Crée ton propre robot</a:t>
            </a:r>
            <a:endParaRPr sz="4160">
              <a:latin typeface="Amatic SC"/>
              <a:ea typeface="Amatic SC"/>
              <a:cs typeface="Amatic SC"/>
              <a:sym typeface="Amatic SC"/>
            </a:endParaRPr>
          </a:p>
        </p:txBody>
      </p:sp>
      <p:sp>
        <p:nvSpPr>
          <p:cNvPr id="55" name="Google Shape;55;p13"/>
          <p:cNvSpPr txBox="1"/>
          <p:nvPr/>
        </p:nvSpPr>
        <p:spPr>
          <a:xfrm>
            <a:off x="2790375" y="151095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13"/>
          <p:cNvSpPr txBox="1"/>
          <p:nvPr/>
        </p:nvSpPr>
        <p:spPr>
          <a:xfrm>
            <a:off x="2327350" y="194960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nvSpPr>
        <p:spPr>
          <a:xfrm>
            <a:off x="11831675" y="134000"/>
            <a:ext cx="3021900" cy="1015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1800">
                <a:latin typeface="Annie Use Your Telescope"/>
                <a:ea typeface="Annie Use Your Telescope"/>
                <a:cs typeface="Annie Use Your Telescope"/>
                <a:sym typeface="Annie Use Your Telescope"/>
              </a:rPr>
              <a:t>Surnom: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Genre: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Âge: ……………………………………….</a:t>
            </a:r>
            <a:endParaRPr sz="1800">
              <a:solidFill>
                <a:schemeClr val="dk1"/>
              </a:solidFill>
              <a:latin typeface="Annie Use Your Telescope"/>
              <a:ea typeface="Annie Use Your Telescope"/>
              <a:cs typeface="Annie Use Your Telescope"/>
              <a:sym typeface="Annie Use Your Telescope"/>
            </a:endParaRPr>
          </a:p>
        </p:txBody>
      </p:sp>
      <p:sp>
        <p:nvSpPr>
          <p:cNvPr id="58" name="Google Shape;58;p13"/>
          <p:cNvSpPr txBox="1"/>
          <p:nvPr/>
        </p:nvSpPr>
        <p:spPr>
          <a:xfrm>
            <a:off x="1479525" y="1292225"/>
            <a:ext cx="119607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nnie Use Your Telescope"/>
              <a:buChar char="-"/>
            </a:pPr>
            <a:r>
              <a:rPr lang="fr" sz="1800">
                <a:latin typeface="Annie Use Your Telescope"/>
                <a:ea typeface="Annie Use Your Telescope"/>
                <a:cs typeface="Annie Use Your Telescope"/>
                <a:sym typeface="Annie Use Your Telescope"/>
              </a:rPr>
              <a:t>Décris</a:t>
            </a:r>
            <a:r>
              <a:rPr lang="fr" sz="1800">
                <a:latin typeface="Annie Use Your Telescope"/>
                <a:ea typeface="Annie Use Your Telescope"/>
                <a:cs typeface="Annie Use Your Telescope"/>
                <a:sym typeface="Annie Use Your Telescope"/>
              </a:rPr>
              <a:t> les </a:t>
            </a:r>
            <a:r>
              <a:rPr lang="fr" sz="1800">
                <a:latin typeface="Annie Use Your Telescope"/>
                <a:ea typeface="Annie Use Your Telescope"/>
                <a:cs typeface="Annie Use Your Telescope"/>
                <a:sym typeface="Annie Use Your Telescope"/>
              </a:rPr>
              <a:t>caractéristiques</a:t>
            </a:r>
            <a:r>
              <a:rPr lang="fr" sz="1800">
                <a:latin typeface="Annie Use Your Telescope"/>
                <a:ea typeface="Annie Use Your Telescope"/>
                <a:cs typeface="Annie Use Your Telescope"/>
                <a:sym typeface="Annie Use Your Telescope"/>
              </a:rPr>
              <a:t> de ton robot: Dans le premier tableau, classe selon tes préférences chacune des caractéristiques décrivant un aspect du robot, en la reliant par une </a:t>
            </a:r>
            <a:r>
              <a:rPr lang="fr" sz="1800">
                <a:latin typeface="Annie Use Your Telescope"/>
                <a:ea typeface="Annie Use Your Telescope"/>
                <a:cs typeface="Annie Use Your Telescope"/>
                <a:sym typeface="Annie Use Your Telescope"/>
              </a:rPr>
              <a:t>flèche</a:t>
            </a:r>
            <a:r>
              <a:rPr lang="fr" sz="1800">
                <a:latin typeface="Annie Use Your Telescope"/>
                <a:ea typeface="Annie Use Your Telescope"/>
                <a:cs typeface="Annie Use Your Telescope"/>
                <a:sym typeface="Annie Use Your Telescope"/>
              </a:rPr>
              <a:t> à son rang. Dans le second tableau, pour chaque aspect du robot, choisis </a:t>
            </a:r>
            <a:r>
              <a:rPr b="1" lang="fr" sz="1800">
                <a:latin typeface="Annie Use Your Telescope"/>
                <a:ea typeface="Annie Use Your Telescope"/>
                <a:cs typeface="Annie Use Your Telescope"/>
                <a:sym typeface="Annie Use Your Telescope"/>
              </a:rPr>
              <a:t>une seule</a:t>
            </a:r>
            <a:r>
              <a:rPr lang="fr" sz="1800">
                <a:latin typeface="Annie Use Your Telescope"/>
                <a:ea typeface="Annie Use Your Telescope"/>
                <a:cs typeface="Annie Use Your Telescope"/>
                <a:sym typeface="Annie Use Your Telescope"/>
              </a:rPr>
              <a:t> des possibilités proposées. Si tu as une idée qui n’est pas présente </a:t>
            </a:r>
            <a:r>
              <a:rPr lang="fr" sz="1800">
                <a:latin typeface="Annie Use Your Telescope"/>
                <a:ea typeface="Annie Use Your Telescope"/>
                <a:cs typeface="Annie Use Your Telescope"/>
                <a:sym typeface="Annie Use Your Telescope"/>
              </a:rPr>
              <a:t>parmi</a:t>
            </a:r>
            <a:r>
              <a:rPr lang="fr" sz="1800">
                <a:latin typeface="Annie Use Your Telescope"/>
                <a:ea typeface="Annie Use Your Telescope"/>
                <a:cs typeface="Annie Use Your Telescope"/>
                <a:sym typeface="Annie Use Your Telescope"/>
              </a:rPr>
              <a:t> celles proposées, tu peux aussi la </a:t>
            </a:r>
            <a:r>
              <a:rPr lang="fr" sz="1800">
                <a:latin typeface="Annie Use Your Telescope"/>
                <a:ea typeface="Annie Use Your Telescope"/>
                <a:cs typeface="Annie Use Your Telescope"/>
                <a:sym typeface="Annie Use Your Telescope"/>
              </a:rPr>
              <a:t>mentionner</a:t>
            </a:r>
            <a:r>
              <a:rPr lang="fr" sz="1800">
                <a:latin typeface="Annie Use Your Telescope"/>
                <a:ea typeface="Annie Use Your Telescope"/>
                <a:cs typeface="Annie Use Your Telescope"/>
                <a:sym typeface="Annie Use Your Telescope"/>
              </a:rPr>
              <a:t> dans la cellule “Autre”!</a:t>
            </a:r>
            <a:endParaRPr sz="1800">
              <a:latin typeface="Annie Use Your Telescope"/>
              <a:ea typeface="Annie Use Your Telescope"/>
              <a:cs typeface="Annie Use Your Telescope"/>
              <a:sym typeface="Annie Use Your Telescope"/>
            </a:endParaRPr>
          </a:p>
          <a:p>
            <a:pPr indent="-342900" lvl="0" marL="457200" rtl="0" algn="l">
              <a:spcBef>
                <a:spcPts val="0"/>
              </a:spcBef>
              <a:spcAft>
                <a:spcPts val="0"/>
              </a:spcAft>
              <a:buSzPts val="1800"/>
              <a:buFont typeface="Annie Use Your Telescope"/>
              <a:buChar char="-"/>
            </a:pPr>
            <a:r>
              <a:rPr lang="fr" sz="1800">
                <a:latin typeface="Annie Use Your Telescope"/>
                <a:ea typeface="Annie Use Your Telescope"/>
                <a:cs typeface="Annie Use Your Telescope"/>
                <a:sym typeface="Annie Use Your Telescope"/>
              </a:rPr>
              <a:t>Décris ton robot en le dessinant, en lui donnant un nom et une couleur.</a:t>
            </a:r>
            <a:endParaRPr sz="1800">
              <a:latin typeface="Annie Use Your Telescope"/>
              <a:ea typeface="Annie Use Your Telescope"/>
              <a:cs typeface="Annie Use Your Telescope"/>
              <a:sym typeface="Annie Use Your Telescope"/>
            </a:endParaRPr>
          </a:p>
        </p:txBody>
      </p:sp>
      <p:sp>
        <p:nvSpPr>
          <p:cNvPr id="59" name="Google Shape;59;p13"/>
          <p:cNvSpPr txBox="1"/>
          <p:nvPr/>
        </p:nvSpPr>
        <p:spPr>
          <a:xfrm>
            <a:off x="683625" y="987625"/>
            <a:ext cx="1084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But: Crée ton propre robot!</a:t>
            </a:r>
            <a:endParaRPr sz="1800">
              <a:latin typeface="Annie Use Your Telescope"/>
              <a:ea typeface="Annie Use Your Telescope"/>
              <a:cs typeface="Annie Use Your Telescope"/>
              <a:sym typeface="Annie Use Your Telescope"/>
            </a:endParaRPr>
          </a:p>
        </p:txBody>
      </p:sp>
      <p:sp>
        <p:nvSpPr>
          <p:cNvPr id="60" name="Google Shape;60;p13"/>
          <p:cNvSpPr/>
          <p:nvPr/>
        </p:nvSpPr>
        <p:spPr>
          <a:xfrm>
            <a:off x="8273650" y="3077700"/>
            <a:ext cx="6068100" cy="69954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10546150" y="2616000"/>
            <a:ext cx="152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Dessin du robot:</a:t>
            </a:r>
            <a:endParaRPr sz="1800">
              <a:latin typeface="Annie Use Your Telescope"/>
              <a:ea typeface="Annie Use Your Telescope"/>
              <a:cs typeface="Annie Use Your Telescope"/>
              <a:sym typeface="Annie Use Your Telescope"/>
            </a:endParaRPr>
          </a:p>
        </p:txBody>
      </p:sp>
      <p:sp>
        <p:nvSpPr>
          <p:cNvPr id="62" name="Google Shape;62;p13"/>
          <p:cNvSpPr txBox="1"/>
          <p:nvPr/>
        </p:nvSpPr>
        <p:spPr>
          <a:xfrm>
            <a:off x="8620975" y="10186725"/>
            <a:ext cx="221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Nom: </a:t>
            </a:r>
            <a:r>
              <a:rPr lang="fr" sz="1800">
                <a:solidFill>
                  <a:schemeClr val="dk1"/>
                </a:solidFill>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63" name="Google Shape;63;p13"/>
          <p:cNvSpPr txBox="1"/>
          <p:nvPr/>
        </p:nvSpPr>
        <p:spPr>
          <a:xfrm>
            <a:off x="11595350" y="10186725"/>
            <a:ext cx="242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Couleur</a:t>
            </a:r>
            <a:r>
              <a:rPr lang="fr" sz="1800">
                <a:latin typeface="Annie Use Your Telescope"/>
                <a:ea typeface="Annie Use Your Telescope"/>
                <a:cs typeface="Annie Use Your Telescope"/>
                <a:sym typeface="Annie Use Your Telescope"/>
              </a:rPr>
              <a:t>: </a:t>
            </a:r>
            <a:r>
              <a:rPr lang="fr" sz="1800">
                <a:solidFill>
                  <a:schemeClr val="dk1"/>
                </a:solidFill>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64" name="Google Shape;64;p13"/>
          <p:cNvSpPr txBox="1"/>
          <p:nvPr/>
        </p:nvSpPr>
        <p:spPr>
          <a:xfrm>
            <a:off x="2562774" y="2615050"/>
            <a:ext cx="242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Caractéristiques du robot</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cxnSp>
        <p:nvCxnSpPr>
          <p:cNvPr id="65" name="Google Shape;65;p13"/>
          <p:cNvCxnSpPr/>
          <p:nvPr/>
        </p:nvCxnSpPr>
        <p:spPr>
          <a:xfrm>
            <a:off x="749375" y="8022425"/>
            <a:ext cx="60717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13"/>
          <p:cNvCxnSpPr/>
          <p:nvPr/>
        </p:nvCxnSpPr>
        <p:spPr>
          <a:xfrm>
            <a:off x="752750" y="9180625"/>
            <a:ext cx="6071700" cy="0"/>
          </a:xfrm>
          <a:prstGeom prst="straightConnector1">
            <a:avLst/>
          </a:prstGeom>
          <a:noFill/>
          <a:ln cap="flat" cmpd="sng" w="19050">
            <a:solidFill>
              <a:schemeClr val="dk1"/>
            </a:solidFill>
            <a:prstDash val="solid"/>
            <a:round/>
            <a:headEnd len="med" w="med" type="none"/>
            <a:tailEnd len="med" w="med" type="none"/>
          </a:ln>
        </p:spPr>
      </p:cxnSp>
      <p:sp>
        <p:nvSpPr>
          <p:cNvPr id="67" name="Google Shape;67;p13"/>
          <p:cNvSpPr txBox="1"/>
          <p:nvPr/>
        </p:nvSpPr>
        <p:spPr>
          <a:xfrm>
            <a:off x="1225750" y="298480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Communication:</a:t>
            </a:r>
            <a:endParaRPr sz="1300">
              <a:latin typeface="Annie Use Your Telescope"/>
              <a:ea typeface="Annie Use Your Telescope"/>
              <a:cs typeface="Annie Use Your Telescope"/>
              <a:sym typeface="Annie Use Your Telescope"/>
            </a:endParaRPr>
          </a:p>
        </p:txBody>
      </p:sp>
      <p:sp>
        <p:nvSpPr>
          <p:cNvPr id="68" name="Google Shape;68;p13"/>
          <p:cNvSpPr txBox="1"/>
          <p:nvPr/>
        </p:nvSpPr>
        <p:spPr>
          <a:xfrm>
            <a:off x="792550" y="725087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Forme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69" name="Google Shape;69;p13"/>
          <p:cNvSpPr txBox="1"/>
          <p:nvPr/>
        </p:nvSpPr>
        <p:spPr>
          <a:xfrm>
            <a:off x="792550" y="840907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Matériau</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0" name="Google Shape;70;p13"/>
          <p:cNvSpPr txBox="1"/>
          <p:nvPr/>
        </p:nvSpPr>
        <p:spPr>
          <a:xfrm>
            <a:off x="782550" y="321452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Son</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1" name="Google Shape;71;p13"/>
          <p:cNvSpPr txBox="1"/>
          <p:nvPr/>
        </p:nvSpPr>
        <p:spPr>
          <a:xfrm>
            <a:off x="782538" y="3816588"/>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Visage</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2" name="Google Shape;72;p13"/>
          <p:cNvSpPr txBox="1"/>
          <p:nvPr/>
        </p:nvSpPr>
        <p:spPr>
          <a:xfrm>
            <a:off x="792575" y="4418663"/>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Lumières:</a:t>
            </a:r>
            <a:endParaRPr sz="1100">
              <a:latin typeface="Annie Use Your Telescope"/>
              <a:ea typeface="Annie Use Your Telescope"/>
              <a:cs typeface="Annie Use Your Telescope"/>
              <a:sym typeface="Annie Use Your Telescope"/>
            </a:endParaRPr>
          </a:p>
        </p:txBody>
      </p:sp>
      <p:sp>
        <p:nvSpPr>
          <p:cNvPr id="73" name="Google Shape;73;p13"/>
          <p:cNvSpPr txBox="1"/>
          <p:nvPr/>
        </p:nvSpPr>
        <p:spPr>
          <a:xfrm>
            <a:off x="727325" y="5008725"/>
            <a:ext cx="896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Mouvements</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4" name="Google Shape;74;p13"/>
          <p:cNvSpPr txBox="1"/>
          <p:nvPr/>
        </p:nvSpPr>
        <p:spPr>
          <a:xfrm>
            <a:off x="785800" y="5695388"/>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Autre</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5" name="Google Shape;75;p13"/>
          <p:cNvSpPr txBox="1"/>
          <p:nvPr/>
        </p:nvSpPr>
        <p:spPr>
          <a:xfrm>
            <a:off x="6006100" y="6780663"/>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Autre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6" name="Google Shape;76;p13"/>
          <p:cNvSpPr txBox="1"/>
          <p:nvPr/>
        </p:nvSpPr>
        <p:spPr>
          <a:xfrm>
            <a:off x="6006100" y="7938800"/>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Autre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7" name="Google Shape;77;p13"/>
          <p:cNvSpPr txBox="1"/>
          <p:nvPr/>
        </p:nvSpPr>
        <p:spPr>
          <a:xfrm>
            <a:off x="6006100" y="90969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Autre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8" name="Google Shape;78;p13"/>
          <p:cNvSpPr txBox="1"/>
          <p:nvPr/>
        </p:nvSpPr>
        <p:spPr>
          <a:xfrm>
            <a:off x="1672625" y="67923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Rond</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9" name="Google Shape;79;p13"/>
          <p:cNvSpPr txBox="1"/>
          <p:nvPr/>
        </p:nvSpPr>
        <p:spPr>
          <a:xfrm>
            <a:off x="2538613" y="67923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Ovale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0" name="Google Shape;80;p13"/>
          <p:cNvSpPr txBox="1"/>
          <p:nvPr/>
        </p:nvSpPr>
        <p:spPr>
          <a:xfrm>
            <a:off x="3405488" y="67923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Cubique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1" name="Google Shape;81;p13"/>
          <p:cNvSpPr txBox="1"/>
          <p:nvPr/>
        </p:nvSpPr>
        <p:spPr>
          <a:xfrm>
            <a:off x="4104663" y="6792325"/>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Type humain</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2" name="Google Shape;82;p13"/>
          <p:cNvSpPr txBox="1"/>
          <p:nvPr/>
        </p:nvSpPr>
        <p:spPr>
          <a:xfrm>
            <a:off x="4972938" y="678065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Type animal</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3" name="Google Shape;83;p13"/>
          <p:cNvSpPr txBox="1"/>
          <p:nvPr/>
        </p:nvSpPr>
        <p:spPr>
          <a:xfrm>
            <a:off x="1672625" y="79621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Plastique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4" name="Google Shape;84;p13"/>
          <p:cNvSpPr txBox="1"/>
          <p:nvPr/>
        </p:nvSpPr>
        <p:spPr>
          <a:xfrm>
            <a:off x="2538600" y="79621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Bois</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5" name="Google Shape;85;p13"/>
          <p:cNvSpPr txBox="1"/>
          <p:nvPr/>
        </p:nvSpPr>
        <p:spPr>
          <a:xfrm>
            <a:off x="3405488" y="79621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Métal</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pic>
        <p:nvPicPr>
          <p:cNvPr id="86" name="Google Shape;86;p13"/>
          <p:cNvPicPr preferRelativeResize="0"/>
          <p:nvPr/>
        </p:nvPicPr>
        <p:blipFill>
          <a:blip r:embed="rId3">
            <a:alphaModFix/>
          </a:blip>
          <a:stretch>
            <a:fillRect/>
          </a:stretch>
        </p:blipFill>
        <p:spPr>
          <a:xfrm>
            <a:off x="1965327" y="7799825"/>
            <a:ext cx="180774" cy="180753"/>
          </a:xfrm>
          <a:prstGeom prst="rect">
            <a:avLst/>
          </a:prstGeom>
          <a:noFill/>
          <a:ln>
            <a:noFill/>
          </a:ln>
        </p:spPr>
      </p:pic>
      <p:pic>
        <p:nvPicPr>
          <p:cNvPr id="87" name="Google Shape;87;p13"/>
          <p:cNvPicPr preferRelativeResize="0"/>
          <p:nvPr/>
        </p:nvPicPr>
        <p:blipFill>
          <a:blip r:embed="rId3">
            <a:alphaModFix/>
          </a:blip>
          <a:stretch>
            <a:fillRect/>
          </a:stretch>
        </p:blipFill>
        <p:spPr>
          <a:xfrm>
            <a:off x="1965340" y="8959525"/>
            <a:ext cx="180774" cy="180753"/>
          </a:xfrm>
          <a:prstGeom prst="rect">
            <a:avLst/>
          </a:prstGeom>
          <a:noFill/>
          <a:ln>
            <a:noFill/>
          </a:ln>
        </p:spPr>
      </p:pic>
      <p:pic>
        <p:nvPicPr>
          <p:cNvPr id="88" name="Google Shape;88;p13"/>
          <p:cNvPicPr preferRelativeResize="0"/>
          <p:nvPr/>
        </p:nvPicPr>
        <p:blipFill>
          <a:blip r:embed="rId3">
            <a:alphaModFix/>
          </a:blip>
          <a:stretch>
            <a:fillRect/>
          </a:stretch>
        </p:blipFill>
        <p:spPr>
          <a:xfrm>
            <a:off x="2831315" y="7799825"/>
            <a:ext cx="180774" cy="180753"/>
          </a:xfrm>
          <a:prstGeom prst="rect">
            <a:avLst/>
          </a:prstGeom>
          <a:noFill/>
          <a:ln>
            <a:noFill/>
          </a:ln>
        </p:spPr>
      </p:pic>
      <p:pic>
        <p:nvPicPr>
          <p:cNvPr id="89" name="Google Shape;89;p13"/>
          <p:cNvPicPr preferRelativeResize="0"/>
          <p:nvPr/>
        </p:nvPicPr>
        <p:blipFill>
          <a:blip r:embed="rId3">
            <a:alphaModFix/>
          </a:blip>
          <a:stretch>
            <a:fillRect/>
          </a:stretch>
        </p:blipFill>
        <p:spPr>
          <a:xfrm>
            <a:off x="2831327" y="8959525"/>
            <a:ext cx="180774" cy="180753"/>
          </a:xfrm>
          <a:prstGeom prst="rect">
            <a:avLst/>
          </a:prstGeom>
          <a:noFill/>
          <a:ln>
            <a:noFill/>
          </a:ln>
        </p:spPr>
      </p:pic>
      <p:pic>
        <p:nvPicPr>
          <p:cNvPr id="90" name="Google Shape;90;p13"/>
          <p:cNvPicPr preferRelativeResize="0"/>
          <p:nvPr/>
        </p:nvPicPr>
        <p:blipFill>
          <a:blip r:embed="rId3">
            <a:alphaModFix/>
          </a:blip>
          <a:stretch>
            <a:fillRect/>
          </a:stretch>
        </p:blipFill>
        <p:spPr>
          <a:xfrm>
            <a:off x="3698190" y="7799825"/>
            <a:ext cx="180774" cy="180753"/>
          </a:xfrm>
          <a:prstGeom prst="rect">
            <a:avLst/>
          </a:prstGeom>
          <a:noFill/>
          <a:ln>
            <a:noFill/>
          </a:ln>
        </p:spPr>
      </p:pic>
      <p:pic>
        <p:nvPicPr>
          <p:cNvPr id="91" name="Google Shape;91;p13"/>
          <p:cNvPicPr preferRelativeResize="0"/>
          <p:nvPr/>
        </p:nvPicPr>
        <p:blipFill>
          <a:blip r:embed="rId3">
            <a:alphaModFix/>
          </a:blip>
          <a:stretch>
            <a:fillRect/>
          </a:stretch>
        </p:blipFill>
        <p:spPr>
          <a:xfrm>
            <a:off x="3698202" y="8959525"/>
            <a:ext cx="180774" cy="180753"/>
          </a:xfrm>
          <a:prstGeom prst="rect">
            <a:avLst/>
          </a:prstGeom>
          <a:noFill/>
          <a:ln>
            <a:noFill/>
          </a:ln>
        </p:spPr>
      </p:pic>
      <p:pic>
        <p:nvPicPr>
          <p:cNvPr id="92" name="Google Shape;92;p13"/>
          <p:cNvPicPr preferRelativeResize="0"/>
          <p:nvPr/>
        </p:nvPicPr>
        <p:blipFill>
          <a:blip r:embed="rId3">
            <a:alphaModFix/>
          </a:blip>
          <a:stretch>
            <a:fillRect/>
          </a:stretch>
        </p:blipFill>
        <p:spPr>
          <a:xfrm>
            <a:off x="4565077" y="7799825"/>
            <a:ext cx="180774" cy="180753"/>
          </a:xfrm>
          <a:prstGeom prst="rect">
            <a:avLst/>
          </a:prstGeom>
          <a:noFill/>
          <a:ln>
            <a:noFill/>
          </a:ln>
        </p:spPr>
      </p:pic>
      <p:pic>
        <p:nvPicPr>
          <p:cNvPr id="93" name="Google Shape;93;p13"/>
          <p:cNvPicPr preferRelativeResize="0"/>
          <p:nvPr/>
        </p:nvPicPr>
        <p:blipFill>
          <a:blip r:embed="rId3">
            <a:alphaModFix/>
          </a:blip>
          <a:stretch>
            <a:fillRect/>
          </a:stretch>
        </p:blipFill>
        <p:spPr>
          <a:xfrm>
            <a:off x="5431952" y="7799825"/>
            <a:ext cx="180774" cy="180753"/>
          </a:xfrm>
          <a:prstGeom prst="rect">
            <a:avLst/>
          </a:prstGeom>
          <a:noFill/>
          <a:ln>
            <a:noFill/>
          </a:ln>
        </p:spPr>
      </p:pic>
      <p:pic>
        <p:nvPicPr>
          <p:cNvPr id="94" name="Google Shape;94;p13"/>
          <p:cNvPicPr preferRelativeResize="0"/>
          <p:nvPr/>
        </p:nvPicPr>
        <p:blipFill>
          <a:blip r:embed="rId3">
            <a:alphaModFix/>
          </a:blip>
          <a:stretch>
            <a:fillRect/>
          </a:stretch>
        </p:blipFill>
        <p:spPr>
          <a:xfrm>
            <a:off x="6298827" y="7799825"/>
            <a:ext cx="180774" cy="180753"/>
          </a:xfrm>
          <a:prstGeom prst="rect">
            <a:avLst/>
          </a:prstGeom>
          <a:noFill/>
          <a:ln>
            <a:noFill/>
          </a:ln>
        </p:spPr>
      </p:pic>
      <p:pic>
        <p:nvPicPr>
          <p:cNvPr id="95" name="Google Shape;95;p13"/>
          <p:cNvPicPr preferRelativeResize="0"/>
          <p:nvPr/>
        </p:nvPicPr>
        <p:blipFill>
          <a:blip r:embed="rId3">
            <a:alphaModFix/>
          </a:blip>
          <a:stretch>
            <a:fillRect/>
          </a:stretch>
        </p:blipFill>
        <p:spPr>
          <a:xfrm>
            <a:off x="6298840" y="8959525"/>
            <a:ext cx="180774" cy="180753"/>
          </a:xfrm>
          <a:prstGeom prst="rect">
            <a:avLst/>
          </a:prstGeom>
          <a:noFill/>
          <a:ln>
            <a:noFill/>
          </a:ln>
        </p:spPr>
      </p:pic>
      <p:pic>
        <p:nvPicPr>
          <p:cNvPr id="96" name="Google Shape;96;p13"/>
          <p:cNvPicPr preferRelativeResize="0"/>
          <p:nvPr/>
        </p:nvPicPr>
        <p:blipFill>
          <a:blip r:embed="rId3">
            <a:alphaModFix/>
          </a:blip>
          <a:stretch>
            <a:fillRect/>
          </a:stretch>
        </p:blipFill>
        <p:spPr>
          <a:xfrm>
            <a:off x="6298852" y="10119225"/>
            <a:ext cx="180774" cy="180753"/>
          </a:xfrm>
          <a:prstGeom prst="rect">
            <a:avLst/>
          </a:prstGeom>
          <a:noFill/>
          <a:ln>
            <a:noFill/>
          </a:ln>
        </p:spPr>
      </p:pic>
      <p:pic>
        <p:nvPicPr>
          <p:cNvPr id="97" name="Google Shape;97;p13"/>
          <p:cNvPicPr preferRelativeResize="0"/>
          <p:nvPr/>
        </p:nvPicPr>
        <p:blipFill>
          <a:blip r:embed="rId4">
            <a:alphaModFix/>
          </a:blip>
          <a:stretch>
            <a:fillRect/>
          </a:stretch>
        </p:blipFill>
        <p:spPr>
          <a:xfrm>
            <a:off x="1011174" y="3511895"/>
            <a:ext cx="308975" cy="309000"/>
          </a:xfrm>
          <a:prstGeom prst="rect">
            <a:avLst/>
          </a:prstGeom>
          <a:noFill/>
          <a:ln>
            <a:noFill/>
          </a:ln>
        </p:spPr>
      </p:pic>
      <p:pic>
        <p:nvPicPr>
          <p:cNvPr id="98" name="Google Shape;98;p13"/>
          <p:cNvPicPr preferRelativeResize="0"/>
          <p:nvPr/>
        </p:nvPicPr>
        <p:blipFill>
          <a:blip r:embed="rId5">
            <a:alphaModFix/>
          </a:blip>
          <a:stretch>
            <a:fillRect/>
          </a:stretch>
        </p:blipFill>
        <p:spPr>
          <a:xfrm>
            <a:off x="1011138" y="4714112"/>
            <a:ext cx="308975" cy="308975"/>
          </a:xfrm>
          <a:prstGeom prst="rect">
            <a:avLst/>
          </a:prstGeom>
          <a:noFill/>
          <a:ln>
            <a:noFill/>
          </a:ln>
        </p:spPr>
      </p:pic>
      <p:pic>
        <p:nvPicPr>
          <p:cNvPr id="99" name="Google Shape;99;p13"/>
          <p:cNvPicPr preferRelativeResize="0"/>
          <p:nvPr/>
        </p:nvPicPr>
        <p:blipFill>
          <a:blip r:embed="rId6">
            <a:alphaModFix/>
          </a:blip>
          <a:stretch>
            <a:fillRect/>
          </a:stretch>
        </p:blipFill>
        <p:spPr>
          <a:xfrm>
            <a:off x="1021175" y="5309005"/>
            <a:ext cx="308975" cy="308989"/>
          </a:xfrm>
          <a:prstGeom prst="rect">
            <a:avLst/>
          </a:prstGeom>
          <a:noFill/>
          <a:ln>
            <a:noFill/>
          </a:ln>
        </p:spPr>
      </p:pic>
      <p:pic>
        <p:nvPicPr>
          <p:cNvPr id="100" name="Google Shape;100;p13"/>
          <p:cNvPicPr preferRelativeResize="0"/>
          <p:nvPr/>
        </p:nvPicPr>
        <p:blipFill>
          <a:blip r:embed="rId7">
            <a:alphaModFix/>
          </a:blip>
          <a:stretch>
            <a:fillRect/>
          </a:stretch>
        </p:blipFill>
        <p:spPr>
          <a:xfrm>
            <a:off x="934788" y="4036650"/>
            <a:ext cx="461700" cy="461700"/>
          </a:xfrm>
          <a:prstGeom prst="rect">
            <a:avLst/>
          </a:prstGeom>
          <a:noFill/>
          <a:ln>
            <a:noFill/>
          </a:ln>
        </p:spPr>
      </p:pic>
      <p:pic>
        <p:nvPicPr>
          <p:cNvPr id="101" name="Google Shape;101;p13"/>
          <p:cNvPicPr preferRelativeResize="0"/>
          <p:nvPr/>
        </p:nvPicPr>
        <p:blipFill>
          <a:blip r:embed="rId8">
            <a:alphaModFix/>
          </a:blip>
          <a:stretch>
            <a:fillRect/>
          </a:stretch>
        </p:blipFill>
        <p:spPr>
          <a:xfrm>
            <a:off x="1796888" y="7184488"/>
            <a:ext cx="517676" cy="517676"/>
          </a:xfrm>
          <a:prstGeom prst="rect">
            <a:avLst/>
          </a:prstGeom>
          <a:noFill/>
          <a:ln>
            <a:noFill/>
          </a:ln>
        </p:spPr>
      </p:pic>
      <p:pic>
        <p:nvPicPr>
          <p:cNvPr id="102" name="Google Shape;102;p13"/>
          <p:cNvPicPr preferRelativeResize="0"/>
          <p:nvPr/>
        </p:nvPicPr>
        <p:blipFill>
          <a:blip r:embed="rId9">
            <a:alphaModFix/>
          </a:blip>
          <a:stretch>
            <a:fillRect/>
          </a:stretch>
        </p:blipFill>
        <p:spPr>
          <a:xfrm>
            <a:off x="2662875" y="7184488"/>
            <a:ext cx="517676" cy="517676"/>
          </a:xfrm>
          <a:prstGeom prst="rect">
            <a:avLst/>
          </a:prstGeom>
          <a:noFill/>
          <a:ln>
            <a:noFill/>
          </a:ln>
        </p:spPr>
      </p:pic>
      <p:pic>
        <p:nvPicPr>
          <p:cNvPr id="103" name="Google Shape;103;p13"/>
          <p:cNvPicPr preferRelativeResize="0"/>
          <p:nvPr/>
        </p:nvPicPr>
        <p:blipFill>
          <a:blip r:embed="rId3">
            <a:alphaModFix/>
          </a:blip>
          <a:stretch>
            <a:fillRect/>
          </a:stretch>
        </p:blipFill>
        <p:spPr>
          <a:xfrm>
            <a:off x="3529750" y="7184488"/>
            <a:ext cx="517676" cy="517676"/>
          </a:xfrm>
          <a:prstGeom prst="rect">
            <a:avLst/>
          </a:prstGeom>
          <a:noFill/>
          <a:ln>
            <a:noFill/>
          </a:ln>
        </p:spPr>
      </p:pic>
      <p:pic>
        <p:nvPicPr>
          <p:cNvPr id="104" name="Google Shape;104;p13"/>
          <p:cNvPicPr preferRelativeResize="0"/>
          <p:nvPr/>
        </p:nvPicPr>
        <p:blipFill>
          <a:blip r:embed="rId10">
            <a:alphaModFix/>
          </a:blip>
          <a:stretch>
            <a:fillRect/>
          </a:stretch>
        </p:blipFill>
        <p:spPr>
          <a:xfrm>
            <a:off x="4396625" y="7184488"/>
            <a:ext cx="517676" cy="517676"/>
          </a:xfrm>
          <a:prstGeom prst="rect">
            <a:avLst/>
          </a:prstGeom>
          <a:noFill/>
          <a:ln>
            <a:noFill/>
          </a:ln>
        </p:spPr>
      </p:pic>
      <p:pic>
        <p:nvPicPr>
          <p:cNvPr id="105" name="Google Shape;105;p13"/>
          <p:cNvPicPr preferRelativeResize="0"/>
          <p:nvPr/>
        </p:nvPicPr>
        <p:blipFill>
          <a:blip r:embed="rId11">
            <a:alphaModFix/>
          </a:blip>
          <a:stretch>
            <a:fillRect/>
          </a:stretch>
        </p:blipFill>
        <p:spPr>
          <a:xfrm>
            <a:off x="5263500" y="7184488"/>
            <a:ext cx="517676" cy="517676"/>
          </a:xfrm>
          <a:prstGeom prst="rect">
            <a:avLst/>
          </a:prstGeom>
          <a:noFill/>
          <a:ln>
            <a:noFill/>
          </a:ln>
        </p:spPr>
      </p:pic>
      <p:pic>
        <p:nvPicPr>
          <p:cNvPr id="106" name="Google Shape;106;p13"/>
          <p:cNvPicPr preferRelativeResize="0"/>
          <p:nvPr/>
        </p:nvPicPr>
        <p:blipFill>
          <a:blip r:embed="rId12">
            <a:alphaModFix/>
          </a:blip>
          <a:stretch>
            <a:fillRect/>
          </a:stretch>
        </p:blipFill>
        <p:spPr>
          <a:xfrm>
            <a:off x="1796888" y="8342688"/>
            <a:ext cx="517676" cy="517676"/>
          </a:xfrm>
          <a:prstGeom prst="rect">
            <a:avLst/>
          </a:prstGeom>
          <a:noFill/>
          <a:ln>
            <a:noFill/>
          </a:ln>
        </p:spPr>
      </p:pic>
      <p:pic>
        <p:nvPicPr>
          <p:cNvPr id="107" name="Google Shape;107;p13"/>
          <p:cNvPicPr preferRelativeResize="0"/>
          <p:nvPr/>
        </p:nvPicPr>
        <p:blipFill>
          <a:blip r:embed="rId13">
            <a:alphaModFix/>
          </a:blip>
          <a:stretch>
            <a:fillRect/>
          </a:stretch>
        </p:blipFill>
        <p:spPr>
          <a:xfrm>
            <a:off x="2662875" y="8342688"/>
            <a:ext cx="517676" cy="517676"/>
          </a:xfrm>
          <a:prstGeom prst="rect">
            <a:avLst/>
          </a:prstGeom>
          <a:noFill/>
          <a:ln>
            <a:noFill/>
          </a:ln>
        </p:spPr>
      </p:pic>
      <p:pic>
        <p:nvPicPr>
          <p:cNvPr id="108" name="Google Shape;108;p13"/>
          <p:cNvPicPr preferRelativeResize="0"/>
          <p:nvPr/>
        </p:nvPicPr>
        <p:blipFill>
          <a:blip r:embed="rId14">
            <a:alphaModFix/>
          </a:blip>
          <a:stretch>
            <a:fillRect/>
          </a:stretch>
        </p:blipFill>
        <p:spPr>
          <a:xfrm>
            <a:off x="3529750" y="8342688"/>
            <a:ext cx="517676" cy="517676"/>
          </a:xfrm>
          <a:prstGeom prst="rect">
            <a:avLst/>
          </a:prstGeom>
          <a:noFill/>
          <a:ln>
            <a:noFill/>
          </a:ln>
        </p:spPr>
      </p:pic>
      <p:sp>
        <p:nvSpPr>
          <p:cNvPr id="109" name="Google Shape;109;p13"/>
          <p:cNvSpPr txBox="1"/>
          <p:nvPr/>
        </p:nvSpPr>
        <p:spPr>
          <a:xfrm>
            <a:off x="694175" y="5840250"/>
            <a:ext cx="963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p:txBody>
      </p:sp>
      <p:sp>
        <p:nvSpPr>
          <p:cNvPr id="110" name="Google Shape;110;p13"/>
          <p:cNvSpPr txBox="1"/>
          <p:nvPr/>
        </p:nvSpPr>
        <p:spPr>
          <a:xfrm>
            <a:off x="5907738" y="7008963"/>
            <a:ext cx="963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p:txBody>
      </p:sp>
      <p:sp>
        <p:nvSpPr>
          <p:cNvPr id="111" name="Google Shape;111;p13"/>
          <p:cNvSpPr txBox="1"/>
          <p:nvPr/>
        </p:nvSpPr>
        <p:spPr>
          <a:xfrm>
            <a:off x="5907750" y="8167125"/>
            <a:ext cx="963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p:txBody>
      </p:sp>
      <p:sp>
        <p:nvSpPr>
          <p:cNvPr id="112" name="Google Shape;112;p13"/>
          <p:cNvSpPr txBox="1"/>
          <p:nvPr/>
        </p:nvSpPr>
        <p:spPr>
          <a:xfrm>
            <a:off x="5907750" y="9348500"/>
            <a:ext cx="963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p:txBody>
      </p:sp>
      <p:sp>
        <p:nvSpPr>
          <p:cNvPr id="113" name="Google Shape;113;p13"/>
          <p:cNvSpPr txBox="1"/>
          <p:nvPr/>
        </p:nvSpPr>
        <p:spPr>
          <a:xfrm>
            <a:off x="683613" y="197425"/>
            <a:ext cx="302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Adresse e-mail: romain.maure@epfl.ch</a:t>
            </a:r>
            <a:endParaRPr sz="1800">
              <a:solidFill>
                <a:schemeClr val="dk1"/>
              </a:solidFill>
              <a:latin typeface="Annie Use Your Telescope"/>
              <a:ea typeface="Annie Use Your Telescope"/>
              <a:cs typeface="Annie Use Your Telescope"/>
              <a:sym typeface="Annie Use Your Telescope"/>
            </a:endParaRPr>
          </a:p>
        </p:txBody>
      </p:sp>
      <p:cxnSp>
        <p:nvCxnSpPr>
          <p:cNvPr id="114" name="Google Shape;114;p13"/>
          <p:cNvCxnSpPr/>
          <p:nvPr/>
        </p:nvCxnSpPr>
        <p:spPr>
          <a:xfrm>
            <a:off x="1618500" y="6864300"/>
            <a:ext cx="0" cy="3472800"/>
          </a:xfrm>
          <a:prstGeom prst="straightConnector1">
            <a:avLst/>
          </a:prstGeom>
          <a:noFill/>
          <a:ln cap="flat" cmpd="sng" w="19050">
            <a:solidFill>
              <a:schemeClr val="dk1"/>
            </a:solidFill>
            <a:prstDash val="solid"/>
            <a:round/>
            <a:headEnd len="med" w="med" type="none"/>
            <a:tailEnd len="med" w="med" type="none"/>
          </a:ln>
        </p:spPr>
      </p:cxnSp>
      <p:cxnSp>
        <p:nvCxnSpPr>
          <p:cNvPr id="115" name="Google Shape;115;p13"/>
          <p:cNvCxnSpPr/>
          <p:nvPr/>
        </p:nvCxnSpPr>
        <p:spPr>
          <a:xfrm>
            <a:off x="5956550" y="6865550"/>
            <a:ext cx="0" cy="3472800"/>
          </a:xfrm>
          <a:prstGeom prst="straightConnector1">
            <a:avLst/>
          </a:prstGeom>
          <a:noFill/>
          <a:ln cap="flat" cmpd="sng" w="19050">
            <a:solidFill>
              <a:schemeClr val="dk1"/>
            </a:solidFill>
            <a:prstDash val="solid"/>
            <a:round/>
            <a:headEnd len="med" w="med" type="none"/>
            <a:tailEnd len="med" w="med" type="none"/>
          </a:ln>
        </p:spPr>
      </p:cxnSp>
      <p:sp>
        <p:nvSpPr>
          <p:cNvPr id="116" name="Google Shape;116;p13"/>
          <p:cNvSpPr txBox="1"/>
          <p:nvPr/>
        </p:nvSpPr>
        <p:spPr>
          <a:xfrm>
            <a:off x="792550" y="956707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Mobilité:</a:t>
            </a:r>
            <a:endParaRPr sz="1300">
              <a:latin typeface="Annie Use Your Telescope"/>
              <a:ea typeface="Annie Use Your Telescope"/>
              <a:cs typeface="Annie Use Your Telescope"/>
              <a:sym typeface="Annie Use Your Telescope"/>
            </a:endParaRPr>
          </a:p>
        </p:txBody>
      </p:sp>
      <p:sp>
        <p:nvSpPr>
          <p:cNvPr id="117" name="Google Shape;117;p13"/>
          <p:cNvSpPr txBox="1"/>
          <p:nvPr/>
        </p:nvSpPr>
        <p:spPr>
          <a:xfrm>
            <a:off x="1672625" y="90969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Immobile:</a:t>
            </a:r>
            <a:endParaRPr sz="1300">
              <a:latin typeface="Annie Use Your Telescope"/>
              <a:ea typeface="Annie Use Your Telescope"/>
              <a:cs typeface="Annie Use Your Telescope"/>
              <a:sym typeface="Annie Use Your Telescope"/>
            </a:endParaRPr>
          </a:p>
        </p:txBody>
      </p:sp>
      <p:sp>
        <p:nvSpPr>
          <p:cNvPr id="118" name="Google Shape;118;p13"/>
          <p:cNvSpPr txBox="1"/>
          <p:nvPr/>
        </p:nvSpPr>
        <p:spPr>
          <a:xfrm>
            <a:off x="2538600" y="90969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Roues</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119" name="Google Shape;119;p13"/>
          <p:cNvSpPr txBox="1"/>
          <p:nvPr/>
        </p:nvSpPr>
        <p:spPr>
          <a:xfrm>
            <a:off x="3405488" y="90969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jambes</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pic>
        <p:nvPicPr>
          <p:cNvPr id="120" name="Google Shape;120;p13"/>
          <p:cNvPicPr preferRelativeResize="0"/>
          <p:nvPr/>
        </p:nvPicPr>
        <p:blipFill>
          <a:blip r:embed="rId3">
            <a:alphaModFix/>
          </a:blip>
          <a:stretch>
            <a:fillRect/>
          </a:stretch>
        </p:blipFill>
        <p:spPr>
          <a:xfrm>
            <a:off x="1965340" y="10114525"/>
            <a:ext cx="180774" cy="180753"/>
          </a:xfrm>
          <a:prstGeom prst="rect">
            <a:avLst/>
          </a:prstGeom>
          <a:noFill/>
          <a:ln>
            <a:noFill/>
          </a:ln>
        </p:spPr>
      </p:pic>
      <p:pic>
        <p:nvPicPr>
          <p:cNvPr id="121" name="Google Shape;121;p13"/>
          <p:cNvPicPr preferRelativeResize="0"/>
          <p:nvPr/>
        </p:nvPicPr>
        <p:blipFill>
          <a:blip r:embed="rId3">
            <a:alphaModFix/>
          </a:blip>
          <a:stretch>
            <a:fillRect/>
          </a:stretch>
        </p:blipFill>
        <p:spPr>
          <a:xfrm>
            <a:off x="2831327" y="10114525"/>
            <a:ext cx="180774" cy="180753"/>
          </a:xfrm>
          <a:prstGeom prst="rect">
            <a:avLst/>
          </a:prstGeom>
          <a:noFill/>
          <a:ln>
            <a:noFill/>
          </a:ln>
        </p:spPr>
      </p:pic>
      <p:pic>
        <p:nvPicPr>
          <p:cNvPr id="122" name="Google Shape;122;p13"/>
          <p:cNvPicPr preferRelativeResize="0"/>
          <p:nvPr/>
        </p:nvPicPr>
        <p:blipFill>
          <a:blip r:embed="rId3">
            <a:alphaModFix/>
          </a:blip>
          <a:stretch>
            <a:fillRect/>
          </a:stretch>
        </p:blipFill>
        <p:spPr>
          <a:xfrm>
            <a:off x="3698202" y="10114525"/>
            <a:ext cx="180774" cy="180753"/>
          </a:xfrm>
          <a:prstGeom prst="rect">
            <a:avLst/>
          </a:prstGeom>
          <a:noFill/>
          <a:ln>
            <a:noFill/>
          </a:ln>
        </p:spPr>
      </p:pic>
      <p:pic>
        <p:nvPicPr>
          <p:cNvPr id="123" name="Google Shape;123;p13"/>
          <p:cNvPicPr preferRelativeResize="0"/>
          <p:nvPr/>
        </p:nvPicPr>
        <p:blipFill>
          <a:blip r:embed="rId15">
            <a:alphaModFix/>
          </a:blip>
          <a:stretch>
            <a:fillRect/>
          </a:stretch>
        </p:blipFill>
        <p:spPr>
          <a:xfrm>
            <a:off x="1796888" y="9500688"/>
            <a:ext cx="517676" cy="517676"/>
          </a:xfrm>
          <a:prstGeom prst="rect">
            <a:avLst/>
          </a:prstGeom>
          <a:noFill/>
          <a:ln>
            <a:noFill/>
          </a:ln>
        </p:spPr>
      </p:pic>
      <p:pic>
        <p:nvPicPr>
          <p:cNvPr id="124" name="Google Shape;124;p13"/>
          <p:cNvPicPr preferRelativeResize="0"/>
          <p:nvPr/>
        </p:nvPicPr>
        <p:blipFill>
          <a:blip r:embed="rId16">
            <a:alphaModFix/>
          </a:blip>
          <a:stretch>
            <a:fillRect/>
          </a:stretch>
        </p:blipFill>
        <p:spPr>
          <a:xfrm>
            <a:off x="2662875" y="9500684"/>
            <a:ext cx="517676" cy="517676"/>
          </a:xfrm>
          <a:prstGeom prst="rect">
            <a:avLst/>
          </a:prstGeom>
          <a:noFill/>
          <a:ln>
            <a:noFill/>
          </a:ln>
        </p:spPr>
      </p:pic>
      <p:pic>
        <p:nvPicPr>
          <p:cNvPr id="125" name="Google Shape;125;p13"/>
          <p:cNvPicPr preferRelativeResize="0"/>
          <p:nvPr/>
        </p:nvPicPr>
        <p:blipFill>
          <a:blip r:embed="rId17">
            <a:alphaModFix/>
          </a:blip>
          <a:stretch>
            <a:fillRect/>
          </a:stretch>
        </p:blipFill>
        <p:spPr>
          <a:xfrm>
            <a:off x="3529750" y="9500687"/>
            <a:ext cx="517676" cy="517676"/>
          </a:xfrm>
          <a:prstGeom prst="rect">
            <a:avLst/>
          </a:prstGeom>
          <a:noFill/>
          <a:ln>
            <a:noFill/>
          </a:ln>
        </p:spPr>
      </p:pic>
      <p:sp>
        <p:nvSpPr>
          <p:cNvPr id="126" name="Google Shape;126;p13"/>
          <p:cNvSpPr/>
          <p:nvPr/>
        </p:nvSpPr>
        <p:spPr>
          <a:xfrm>
            <a:off x="754550" y="6865625"/>
            <a:ext cx="6068100" cy="3475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nvSpPr>
        <p:spPr>
          <a:xfrm>
            <a:off x="715000" y="1283188"/>
            <a:ext cx="118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800">
                <a:solidFill>
                  <a:schemeClr val="dk1"/>
                </a:solidFill>
                <a:latin typeface="Annie Use Your Telescope"/>
                <a:ea typeface="Annie Use Your Telescope"/>
                <a:cs typeface="Annie Use Your Telescope"/>
                <a:sym typeface="Annie Use Your Telescope"/>
              </a:rPr>
              <a:t>Consignes</a:t>
            </a: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pic>
        <p:nvPicPr>
          <p:cNvPr id="128" name="Google Shape;128;p13"/>
          <p:cNvPicPr preferRelativeResize="0"/>
          <p:nvPr/>
        </p:nvPicPr>
        <p:blipFill>
          <a:blip r:embed="rId18">
            <a:alphaModFix/>
          </a:blip>
          <a:stretch>
            <a:fillRect/>
          </a:stretch>
        </p:blipFill>
        <p:spPr>
          <a:xfrm>
            <a:off x="2122775" y="3527379"/>
            <a:ext cx="308975" cy="308968"/>
          </a:xfrm>
          <a:prstGeom prst="rect">
            <a:avLst/>
          </a:prstGeom>
          <a:noFill/>
          <a:ln>
            <a:noFill/>
          </a:ln>
        </p:spPr>
      </p:pic>
      <p:pic>
        <p:nvPicPr>
          <p:cNvPr id="129" name="Google Shape;129;p13"/>
          <p:cNvPicPr preferRelativeResize="0"/>
          <p:nvPr/>
        </p:nvPicPr>
        <p:blipFill>
          <a:blip r:embed="rId19">
            <a:alphaModFix/>
          </a:blip>
          <a:stretch>
            <a:fillRect/>
          </a:stretch>
        </p:blipFill>
        <p:spPr>
          <a:xfrm>
            <a:off x="2131475" y="4120737"/>
            <a:ext cx="308975" cy="308975"/>
          </a:xfrm>
          <a:prstGeom prst="rect">
            <a:avLst/>
          </a:prstGeom>
          <a:noFill/>
          <a:ln>
            <a:noFill/>
          </a:ln>
        </p:spPr>
      </p:pic>
      <p:pic>
        <p:nvPicPr>
          <p:cNvPr id="130" name="Google Shape;130;p13"/>
          <p:cNvPicPr preferRelativeResize="0"/>
          <p:nvPr/>
        </p:nvPicPr>
        <p:blipFill>
          <a:blip r:embed="rId20">
            <a:alphaModFix/>
          </a:blip>
          <a:stretch>
            <a:fillRect/>
          </a:stretch>
        </p:blipFill>
        <p:spPr>
          <a:xfrm>
            <a:off x="2122775" y="4715100"/>
            <a:ext cx="308975" cy="308975"/>
          </a:xfrm>
          <a:prstGeom prst="rect">
            <a:avLst/>
          </a:prstGeom>
          <a:noFill/>
          <a:ln>
            <a:noFill/>
          </a:ln>
        </p:spPr>
      </p:pic>
      <p:pic>
        <p:nvPicPr>
          <p:cNvPr id="131" name="Google Shape;131;p13"/>
          <p:cNvPicPr preferRelativeResize="0"/>
          <p:nvPr/>
        </p:nvPicPr>
        <p:blipFill>
          <a:blip r:embed="rId21">
            <a:alphaModFix/>
          </a:blip>
          <a:stretch>
            <a:fillRect/>
          </a:stretch>
        </p:blipFill>
        <p:spPr>
          <a:xfrm>
            <a:off x="2131475" y="5309475"/>
            <a:ext cx="308975" cy="308975"/>
          </a:xfrm>
          <a:prstGeom prst="rect">
            <a:avLst/>
          </a:prstGeom>
          <a:noFill/>
          <a:ln>
            <a:noFill/>
          </a:ln>
        </p:spPr>
      </p:pic>
      <p:pic>
        <p:nvPicPr>
          <p:cNvPr id="132" name="Google Shape;132;p13"/>
          <p:cNvPicPr preferRelativeResize="0"/>
          <p:nvPr/>
        </p:nvPicPr>
        <p:blipFill>
          <a:blip r:embed="rId22">
            <a:alphaModFix/>
          </a:blip>
          <a:stretch>
            <a:fillRect/>
          </a:stretch>
        </p:blipFill>
        <p:spPr>
          <a:xfrm>
            <a:off x="2122775" y="6032100"/>
            <a:ext cx="308975" cy="308975"/>
          </a:xfrm>
          <a:prstGeom prst="rect">
            <a:avLst/>
          </a:prstGeom>
          <a:noFill/>
          <a:ln>
            <a:noFill/>
          </a:ln>
        </p:spPr>
      </p:pic>
      <p:pic>
        <p:nvPicPr>
          <p:cNvPr id="133" name="Google Shape;133;p13"/>
          <p:cNvPicPr preferRelativeResize="0"/>
          <p:nvPr/>
        </p:nvPicPr>
        <p:blipFill>
          <a:blip r:embed="rId18">
            <a:alphaModFix/>
          </a:blip>
          <a:stretch>
            <a:fillRect/>
          </a:stretch>
        </p:blipFill>
        <p:spPr>
          <a:xfrm>
            <a:off x="2122775" y="3531341"/>
            <a:ext cx="308975" cy="308968"/>
          </a:xfrm>
          <a:prstGeom prst="rect">
            <a:avLst/>
          </a:prstGeom>
          <a:noFill/>
          <a:ln>
            <a:noFill/>
          </a:ln>
        </p:spPr>
      </p:pic>
      <p:pic>
        <p:nvPicPr>
          <p:cNvPr id="134" name="Google Shape;134;p13"/>
          <p:cNvPicPr preferRelativeResize="0"/>
          <p:nvPr/>
        </p:nvPicPr>
        <p:blipFill>
          <a:blip r:embed="rId19">
            <a:alphaModFix/>
          </a:blip>
          <a:stretch>
            <a:fillRect/>
          </a:stretch>
        </p:blipFill>
        <p:spPr>
          <a:xfrm>
            <a:off x="2131475" y="4124700"/>
            <a:ext cx="308975" cy="308975"/>
          </a:xfrm>
          <a:prstGeom prst="rect">
            <a:avLst/>
          </a:prstGeom>
          <a:noFill/>
          <a:ln>
            <a:noFill/>
          </a:ln>
        </p:spPr>
      </p:pic>
      <p:pic>
        <p:nvPicPr>
          <p:cNvPr id="135" name="Google Shape;135;p13"/>
          <p:cNvPicPr preferRelativeResize="0"/>
          <p:nvPr/>
        </p:nvPicPr>
        <p:blipFill>
          <a:blip r:embed="rId20">
            <a:alphaModFix/>
          </a:blip>
          <a:stretch>
            <a:fillRect/>
          </a:stretch>
        </p:blipFill>
        <p:spPr>
          <a:xfrm>
            <a:off x="2122775" y="4719063"/>
            <a:ext cx="308975" cy="308975"/>
          </a:xfrm>
          <a:prstGeom prst="rect">
            <a:avLst/>
          </a:prstGeom>
          <a:noFill/>
          <a:ln>
            <a:noFill/>
          </a:ln>
        </p:spPr>
      </p:pic>
      <p:pic>
        <p:nvPicPr>
          <p:cNvPr id="136" name="Google Shape;136;p13"/>
          <p:cNvPicPr preferRelativeResize="0"/>
          <p:nvPr/>
        </p:nvPicPr>
        <p:blipFill>
          <a:blip r:embed="rId21">
            <a:alphaModFix/>
          </a:blip>
          <a:stretch>
            <a:fillRect/>
          </a:stretch>
        </p:blipFill>
        <p:spPr>
          <a:xfrm>
            <a:off x="2131475" y="5313438"/>
            <a:ext cx="308975" cy="308975"/>
          </a:xfrm>
          <a:prstGeom prst="rect">
            <a:avLst/>
          </a:prstGeom>
          <a:noFill/>
          <a:ln>
            <a:noFill/>
          </a:ln>
        </p:spPr>
      </p:pic>
      <p:sp>
        <p:nvSpPr>
          <p:cNvPr id="137" name="Google Shape;137;p13"/>
          <p:cNvSpPr txBox="1"/>
          <p:nvPr/>
        </p:nvSpPr>
        <p:spPr>
          <a:xfrm>
            <a:off x="1320125" y="34495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38" name="Google Shape;138;p13"/>
          <p:cNvSpPr txBox="1"/>
          <p:nvPr/>
        </p:nvSpPr>
        <p:spPr>
          <a:xfrm>
            <a:off x="1320125" y="40673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39" name="Google Shape;139;p13"/>
          <p:cNvSpPr txBox="1"/>
          <p:nvPr/>
        </p:nvSpPr>
        <p:spPr>
          <a:xfrm>
            <a:off x="1316750" y="464491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0" name="Google Shape;140;p13"/>
          <p:cNvSpPr txBox="1"/>
          <p:nvPr/>
        </p:nvSpPr>
        <p:spPr>
          <a:xfrm>
            <a:off x="1316750" y="5242650"/>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1" name="Google Shape;141;p13"/>
          <p:cNvSpPr txBox="1"/>
          <p:nvPr/>
        </p:nvSpPr>
        <p:spPr>
          <a:xfrm>
            <a:off x="1316750" y="5986488"/>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2" name="Google Shape;142;p13"/>
          <p:cNvSpPr txBox="1"/>
          <p:nvPr/>
        </p:nvSpPr>
        <p:spPr>
          <a:xfrm>
            <a:off x="1684425" y="345053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3" name="Google Shape;143;p13"/>
          <p:cNvSpPr txBox="1"/>
          <p:nvPr/>
        </p:nvSpPr>
        <p:spPr>
          <a:xfrm>
            <a:off x="1684425" y="40683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4" name="Google Shape;144;p13"/>
          <p:cNvSpPr txBox="1"/>
          <p:nvPr/>
        </p:nvSpPr>
        <p:spPr>
          <a:xfrm>
            <a:off x="1681050" y="46458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5" name="Google Shape;145;p13"/>
          <p:cNvSpPr txBox="1"/>
          <p:nvPr/>
        </p:nvSpPr>
        <p:spPr>
          <a:xfrm>
            <a:off x="1681050" y="5243625"/>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6" name="Google Shape;146;p13"/>
          <p:cNvSpPr txBox="1"/>
          <p:nvPr/>
        </p:nvSpPr>
        <p:spPr>
          <a:xfrm>
            <a:off x="1681050" y="5987463"/>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7" name="Google Shape;147;p13"/>
          <p:cNvSpPr txBox="1"/>
          <p:nvPr/>
        </p:nvSpPr>
        <p:spPr>
          <a:xfrm>
            <a:off x="3280550" y="301105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Sens</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148" name="Google Shape;148;p13"/>
          <p:cNvSpPr txBox="1"/>
          <p:nvPr/>
        </p:nvSpPr>
        <p:spPr>
          <a:xfrm>
            <a:off x="2844675" y="321972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Ouïe</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49" name="Google Shape;149;p13"/>
          <p:cNvSpPr txBox="1"/>
          <p:nvPr/>
        </p:nvSpPr>
        <p:spPr>
          <a:xfrm>
            <a:off x="2844663" y="3821788"/>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Vue:</a:t>
            </a:r>
            <a:endParaRPr sz="1100">
              <a:latin typeface="Annie Use Your Telescope"/>
              <a:ea typeface="Annie Use Your Telescope"/>
              <a:cs typeface="Annie Use Your Telescope"/>
              <a:sym typeface="Annie Use Your Telescope"/>
            </a:endParaRPr>
          </a:p>
        </p:txBody>
      </p:sp>
      <p:sp>
        <p:nvSpPr>
          <p:cNvPr id="150" name="Google Shape;150;p13"/>
          <p:cNvSpPr txBox="1"/>
          <p:nvPr/>
        </p:nvSpPr>
        <p:spPr>
          <a:xfrm>
            <a:off x="2854700" y="4423863"/>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Touché</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51" name="Google Shape;151;p13"/>
          <p:cNvSpPr txBox="1"/>
          <p:nvPr/>
        </p:nvSpPr>
        <p:spPr>
          <a:xfrm>
            <a:off x="2843400" y="506527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Autre:</a:t>
            </a:r>
            <a:endParaRPr sz="1100">
              <a:latin typeface="Annie Use Your Telescope"/>
              <a:ea typeface="Annie Use Your Telescope"/>
              <a:cs typeface="Annie Use Your Telescope"/>
              <a:sym typeface="Annie Use Your Telescope"/>
            </a:endParaRPr>
          </a:p>
        </p:txBody>
      </p:sp>
      <p:sp>
        <p:nvSpPr>
          <p:cNvPr id="152" name="Google Shape;152;p13"/>
          <p:cNvSpPr txBox="1"/>
          <p:nvPr/>
        </p:nvSpPr>
        <p:spPr>
          <a:xfrm>
            <a:off x="2751775" y="5210138"/>
            <a:ext cx="963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100">
                <a:solidFill>
                  <a:schemeClr val="dk1"/>
                </a:solidFill>
                <a:latin typeface="Annie Use Your Telescope"/>
                <a:ea typeface="Annie Use Your Telescope"/>
                <a:cs typeface="Annie Use Your Telescope"/>
                <a:sym typeface="Annie Use Your Telescope"/>
              </a:rPr>
              <a:t>………………</a:t>
            </a: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p:txBody>
      </p:sp>
      <p:pic>
        <p:nvPicPr>
          <p:cNvPr id="153" name="Google Shape;153;p13"/>
          <p:cNvPicPr preferRelativeResize="0"/>
          <p:nvPr/>
        </p:nvPicPr>
        <p:blipFill>
          <a:blip r:embed="rId18">
            <a:alphaModFix/>
          </a:blip>
          <a:stretch>
            <a:fillRect/>
          </a:stretch>
        </p:blipFill>
        <p:spPr>
          <a:xfrm>
            <a:off x="4184900" y="3532579"/>
            <a:ext cx="308975" cy="308968"/>
          </a:xfrm>
          <a:prstGeom prst="rect">
            <a:avLst/>
          </a:prstGeom>
          <a:noFill/>
          <a:ln>
            <a:noFill/>
          </a:ln>
        </p:spPr>
      </p:pic>
      <p:pic>
        <p:nvPicPr>
          <p:cNvPr id="154" name="Google Shape;154;p13"/>
          <p:cNvPicPr preferRelativeResize="0"/>
          <p:nvPr/>
        </p:nvPicPr>
        <p:blipFill>
          <a:blip r:embed="rId19">
            <a:alphaModFix/>
          </a:blip>
          <a:stretch>
            <a:fillRect/>
          </a:stretch>
        </p:blipFill>
        <p:spPr>
          <a:xfrm>
            <a:off x="4193600" y="4125937"/>
            <a:ext cx="308975" cy="308975"/>
          </a:xfrm>
          <a:prstGeom prst="rect">
            <a:avLst/>
          </a:prstGeom>
          <a:noFill/>
          <a:ln>
            <a:noFill/>
          </a:ln>
        </p:spPr>
      </p:pic>
      <p:pic>
        <p:nvPicPr>
          <p:cNvPr id="155" name="Google Shape;155;p13"/>
          <p:cNvPicPr preferRelativeResize="0"/>
          <p:nvPr/>
        </p:nvPicPr>
        <p:blipFill>
          <a:blip r:embed="rId20">
            <a:alphaModFix/>
          </a:blip>
          <a:stretch>
            <a:fillRect/>
          </a:stretch>
        </p:blipFill>
        <p:spPr>
          <a:xfrm>
            <a:off x="4184900" y="4720300"/>
            <a:ext cx="308975" cy="308975"/>
          </a:xfrm>
          <a:prstGeom prst="rect">
            <a:avLst/>
          </a:prstGeom>
          <a:noFill/>
          <a:ln>
            <a:noFill/>
          </a:ln>
        </p:spPr>
      </p:pic>
      <p:pic>
        <p:nvPicPr>
          <p:cNvPr id="156" name="Google Shape;156;p13"/>
          <p:cNvPicPr preferRelativeResize="0"/>
          <p:nvPr/>
        </p:nvPicPr>
        <p:blipFill>
          <a:blip r:embed="rId18">
            <a:alphaModFix/>
          </a:blip>
          <a:stretch>
            <a:fillRect/>
          </a:stretch>
        </p:blipFill>
        <p:spPr>
          <a:xfrm>
            <a:off x="4184900" y="3536541"/>
            <a:ext cx="308975" cy="308968"/>
          </a:xfrm>
          <a:prstGeom prst="rect">
            <a:avLst/>
          </a:prstGeom>
          <a:noFill/>
          <a:ln>
            <a:noFill/>
          </a:ln>
        </p:spPr>
      </p:pic>
      <p:pic>
        <p:nvPicPr>
          <p:cNvPr id="157" name="Google Shape;157;p13"/>
          <p:cNvPicPr preferRelativeResize="0"/>
          <p:nvPr/>
        </p:nvPicPr>
        <p:blipFill>
          <a:blip r:embed="rId19">
            <a:alphaModFix/>
          </a:blip>
          <a:stretch>
            <a:fillRect/>
          </a:stretch>
        </p:blipFill>
        <p:spPr>
          <a:xfrm>
            <a:off x="4193600" y="4129900"/>
            <a:ext cx="308975" cy="308975"/>
          </a:xfrm>
          <a:prstGeom prst="rect">
            <a:avLst/>
          </a:prstGeom>
          <a:noFill/>
          <a:ln>
            <a:noFill/>
          </a:ln>
        </p:spPr>
      </p:pic>
      <p:pic>
        <p:nvPicPr>
          <p:cNvPr id="158" name="Google Shape;158;p13"/>
          <p:cNvPicPr preferRelativeResize="0"/>
          <p:nvPr/>
        </p:nvPicPr>
        <p:blipFill>
          <a:blip r:embed="rId20">
            <a:alphaModFix/>
          </a:blip>
          <a:stretch>
            <a:fillRect/>
          </a:stretch>
        </p:blipFill>
        <p:spPr>
          <a:xfrm>
            <a:off x="4184900" y="4724263"/>
            <a:ext cx="308975" cy="308975"/>
          </a:xfrm>
          <a:prstGeom prst="rect">
            <a:avLst/>
          </a:prstGeom>
          <a:noFill/>
          <a:ln>
            <a:noFill/>
          </a:ln>
        </p:spPr>
      </p:pic>
      <p:sp>
        <p:nvSpPr>
          <p:cNvPr id="159" name="Google Shape;159;p13"/>
          <p:cNvSpPr txBox="1"/>
          <p:nvPr/>
        </p:nvSpPr>
        <p:spPr>
          <a:xfrm>
            <a:off x="3382250" y="34547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0" name="Google Shape;160;p13"/>
          <p:cNvSpPr txBox="1"/>
          <p:nvPr/>
        </p:nvSpPr>
        <p:spPr>
          <a:xfrm>
            <a:off x="3382250" y="40725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1" name="Google Shape;161;p13"/>
          <p:cNvSpPr txBox="1"/>
          <p:nvPr/>
        </p:nvSpPr>
        <p:spPr>
          <a:xfrm>
            <a:off x="3378875" y="465011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2" name="Google Shape;162;p13"/>
          <p:cNvSpPr txBox="1"/>
          <p:nvPr/>
        </p:nvSpPr>
        <p:spPr>
          <a:xfrm>
            <a:off x="3374350" y="5356375"/>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63" name="Google Shape;163;p13"/>
          <p:cNvSpPr txBox="1"/>
          <p:nvPr/>
        </p:nvSpPr>
        <p:spPr>
          <a:xfrm>
            <a:off x="3746550" y="345573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4" name="Google Shape;164;p13"/>
          <p:cNvSpPr txBox="1"/>
          <p:nvPr/>
        </p:nvSpPr>
        <p:spPr>
          <a:xfrm>
            <a:off x="3746550" y="40735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5" name="Google Shape;165;p13"/>
          <p:cNvSpPr txBox="1"/>
          <p:nvPr/>
        </p:nvSpPr>
        <p:spPr>
          <a:xfrm>
            <a:off x="3743175" y="46510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6" name="Google Shape;166;p13"/>
          <p:cNvSpPr txBox="1"/>
          <p:nvPr/>
        </p:nvSpPr>
        <p:spPr>
          <a:xfrm>
            <a:off x="3738650" y="5357350"/>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67" name="Google Shape;167;p13"/>
          <p:cNvSpPr txBox="1"/>
          <p:nvPr/>
        </p:nvSpPr>
        <p:spPr>
          <a:xfrm>
            <a:off x="5335338" y="301105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Émotion</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168" name="Google Shape;168;p13"/>
          <p:cNvSpPr txBox="1"/>
          <p:nvPr/>
        </p:nvSpPr>
        <p:spPr>
          <a:xfrm>
            <a:off x="4889038" y="321972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Heureux</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69" name="Google Shape;169;p13"/>
          <p:cNvSpPr txBox="1"/>
          <p:nvPr/>
        </p:nvSpPr>
        <p:spPr>
          <a:xfrm>
            <a:off x="4823763" y="3821800"/>
            <a:ext cx="896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Sans émotion</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70" name="Google Shape;170;p13"/>
          <p:cNvSpPr txBox="1"/>
          <p:nvPr/>
        </p:nvSpPr>
        <p:spPr>
          <a:xfrm>
            <a:off x="4899063" y="4423863"/>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Colère</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pic>
        <p:nvPicPr>
          <p:cNvPr id="171" name="Google Shape;171;p13"/>
          <p:cNvPicPr preferRelativeResize="0"/>
          <p:nvPr/>
        </p:nvPicPr>
        <p:blipFill>
          <a:blip r:embed="rId18">
            <a:alphaModFix/>
          </a:blip>
          <a:stretch>
            <a:fillRect/>
          </a:stretch>
        </p:blipFill>
        <p:spPr>
          <a:xfrm>
            <a:off x="6229263" y="3532579"/>
            <a:ext cx="308975" cy="308968"/>
          </a:xfrm>
          <a:prstGeom prst="rect">
            <a:avLst/>
          </a:prstGeom>
          <a:noFill/>
          <a:ln>
            <a:noFill/>
          </a:ln>
        </p:spPr>
      </p:pic>
      <p:pic>
        <p:nvPicPr>
          <p:cNvPr id="172" name="Google Shape;172;p13"/>
          <p:cNvPicPr preferRelativeResize="0"/>
          <p:nvPr/>
        </p:nvPicPr>
        <p:blipFill>
          <a:blip r:embed="rId19">
            <a:alphaModFix/>
          </a:blip>
          <a:stretch>
            <a:fillRect/>
          </a:stretch>
        </p:blipFill>
        <p:spPr>
          <a:xfrm>
            <a:off x="6237963" y="4125937"/>
            <a:ext cx="308975" cy="308975"/>
          </a:xfrm>
          <a:prstGeom prst="rect">
            <a:avLst/>
          </a:prstGeom>
          <a:noFill/>
          <a:ln>
            <a:noFill/>
          </a:ln>
        </p:spPr>
      </p:pic>
      <p:pic>
        <p:nvPicPr>
          <p:cNvPr id="173" name="Google Shape;173;p13"/>
          <p:cNvPicPr preferRelativeResize="0"/>
          <p:nvPr/>
        </p:nvPicPr>
        <p:blipFill>
          <a:blip r:embed="rId20">
            <a:alphaModFix/>
          </a:blip>
          <a:stretch>
            <a:fillRect/>
          </a:stretch>
        </p:blipFill>
        <p:spPr>
          <a:xfrm>
            <a:off x="6229263" y="4720300"/>
            <a:ext cx="308975" cy="308975"/>
          </a:xfrm>
          <a:prstGeom prst="rect">
            <a:avLst/>
          </a:prstGeom>
          <a:noFill/>
          <a:ln>
            <a:noFill/>
          </a:ln>
        </p:spPr>
      </p:pic>
      <p:pic>
        <p:nvPicPr>
          <p:cNvPr id="174" name="Google Shape;174;p13"/>
          <p:cNvPicPr preferRelativeResize="0"/>
          <p:nvPr/>
        </p:nvPicPr>
        <p:blipFill>
          <a:blip r:embed="rId18">
            <a:alphaModFix/>
          </a:blip>
          <a:stretch>
            <a:fillRect/>
          </a:stretch>
        </p:blipFill>
        <p:spPr>
          <a:xfrm>
            <a:off x="6229263" y="3536541"/>
            <a:ext cx="308975" cy="308968"/>
          </a:xfrm>
          <a:prstGeom prst="rect">
            <a:avLst/>
          </a:prstGeom>
          <a:noFill/>
          <a:ln>
            <a:noFill/>
          </a:ln>
        </p:spPr>
      </p:pic>
      <p:pic>
        <p:nvPicPr>
          <p:cNvPr id="175" name="Google Shape;175;p13"/>
          <p:cNvPicPr preferRelativeResize="0"/>
          <p:nvPr/>
        </p:nvPicPr>
        <p:blipFill>
          <a:blip r:embed="rId19">
            <a:alphaModFix/>
          </a:blip>
          <a:stretch>
            <a:fillRect/>
          </a:stretch>
        </p:blipFill>
        <p:spPr>
          <a:xfrm>
            <a:off x="6237963" y="4129900"/>
            <a:ext cx="308975" cy="308975"/>
          </a:xfrm>
          <a:prstGeom prst="rect">
            <a:avLst/>
          </a:prstGeom>
          <a:noFill/>
          <a:ln>
            <a:noFill/>
          </a:ln>
        </p:spPr>
      </p:pic>
      <p:pic>
        <p:nvPicPr>
          <p:cNvPr id="176" name="Google Shape;176;p13"/>
          <p:cNvPicPr preferRelativeResize="0"/>
          <p:nvPr/>
        </p:nvPicPr>
        <p:blipFill>
          <a:blip r:embed="rId20">
            <a:alphaModFix/>
          </a:blip>
          <a:stretch>
            <a:fillRect/>
          </a:stretch>
        </p:blipFill>
        <p:spPr>
          <a:xfrm>
            <a:off x="6229263" y="4724263"/>
            <a:ext cx="308975" cy="308975"/>
          </a:xfrm>
          <a:prstGeom prst="rect">
            <a:avLst/>
          </a:prstGeom>
          <a:noFill/>
          <a:ln>
            <a:noFill/>
          </a:ln>
        </p:spPr>
      </p:pic>
      <p:sp>
        <p:nvSpPr>
          <p:cNvPr id="177" name="Google Shape;177;p13"/>
          <p:cNvSpPr txBox="1"/>
          <p:nvPr/>
        </p:nvSpPr>
        <p:spPr>
          <a:xfrm>
            <a:off x="5426613" y="34547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78" name="Google Shape;178;p13"/>
          <p:cNvSpPr txBox="1"/>
          <p:nvPr/>
        </p:nvSpPr>
        <p:spPr>
          <a:xfrm>
            <a:off x="5426613" y="40725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79" name="Google Shape;179;p13"/>
          <p:cNvSpPr txBox="1"/>
          <p:nvPr/>
        </p:nvSpPr>
        <p:spPr>
          <a:xfrm>
            <a:off x="5423238" y="465011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80" name="Google Shape;180;p13"/>
          <p:cNvSpPr txBox="1"/>
          <p:nvPr/>
        </p:nvSpPr>
        <p:spPr>
          <a:xfrm>
            <a:off x="5790913" y="345573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81" name="Google Shape;181;p13"/>
          <p:cNvSpPr txBox="1"/>
          <p:nvPr/>
        </p:nvSpPr>
        <p:spPr>
          <a:xfrm>
            <a:off x="5790913" y="40735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82" name="Google Shape;182;p13"/>
          <p:cNvSpPr txBox="1"/>
          <p:nvPr/>
        </p:nvSpPr>
        <p:spPr>
          <a:xfrm>
            <a:off x="5787538" y="46510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pic>
        <p:nvPicPr>
          <p:cNvPr id="183" name="Google Shape;183;p13"/>
          <p:cNvPicPr preferRelativeResize="0"/>
          <p:nvPr/>
        </p:nvPicPr>
        <p:blipFill>
          <a:blip r:embed="rId21">
            <a:alphaModFix/>
          </a:blip>
          <a:stretch>
            <a:fillRect/>
          </a:stretch>
        </p:blipFill>
        <p:spPr>
          <a:xfrm>
            <a:off x="4184725" y="5402000"/>
            <a:ext cx="308975" cy="308975"/>
          </a:xfrm>
          <a:prstGeom prst="rect">
            <a:avLst/>
          </a:prstGeom>
          <a:noFill/>
          <a:ln>
            <a:noFill/>
          </a:ln>
        </p:spPr>
      </p:pic>
      <p:pic>
        <p:nvPicPr>
          <p:cNvPr id="184" name="Google Shape;184;p13"/>
          <p:cNvPicPr preferRelativeResize="0"/>
          <p:nvPr/>
        </p:nvPicPr>
        <p:blipFill>
          <a:blip r:embed="rId23">
            <a:alphaModFix/>
          </a:blip>
          <a:stretch>
            <a:fillRect/>
          </a:stretch>
        </p:blipFill>
        <p:spPr>
          <a:xfrm>
            <a:off x="3083307" y="3517118"/>
            <a:ext cx="308975" cy="308989"/>
          </a:xfrm>
          <a:prstGeom prst="rect">
            <a:avLst/>
          </a:prstGeom>
          <a:noFill/>
          <a:ln>
            <a:noFill/>
          </a:ln>
        </p:spPr>
      </p:pic>
      <p:pic>
        <p:nvPicPr>
          <p:cNvPr id="185" name="Google Shape;185;p13"/>
          <p:cNvPicPr preferRelativeResize="0"/>
          <p:nvPr/>
        </p:nvPicPr>
        <p:blipFill>
          <a:blip r:embed="rId24">
            <a:alphaModFix/>
          </a:blip>
          <a:stretch>
            <a:fillRect/>
          </a:stretch>
        </p:blipFill>
        <p:spPr>
          <a:xfrm>
            <a:off x="3083313" y="4118205"/>
            <a:ext cx="308975" cy="308989"/>
          </a:xfrm>
          <a:prstGeom prst="rect">
            <a:avLst/>
          </a:prstGeom>
          <a:noFill/>
          <a:ln>
            <a:noFill/>
          </a:ln>
        </p:spPr>
      </p:pic>
      <p:pic>
        <p:nvPicPr>
          <p:cNvPr id="186" name="Google Shape;186;p13"/>
          <p:cNvPicPr preferRelativeResize="0"/>
          <p:nvPr/>
        </p:nvPicPr>
        <p:blipFill>
          <a:blip r:embed="rId25">
            <a:alphaModFix/>
          </a:blip>
          <a:stretch>
            <a:fillRect/>
          </a:stretch>
        </p:blipFill>
        <p:spPr>
          <a:xfrm>
            <a:off x="3083327" y="4719292"/>
            <a:ext cx="308975" cy="308989"/>
          </a:xfrm>
          <a:prstGeom prst="rect">
            <a:avLst/>
          </a:prstGeom>
          <a:noFill/>
          <a:ln>
            <a:noFill/>
          </a:ln>
        </p:spPr>
      </p:pic>
      <p:pic>
        <p:nvPicPr>
          <p:cNvPr id="187" name="Google Shape;187;p13"/>
          <p:cNvPicPr preferRelativeResize="0"/>
          <p:nvPr/>
        </p:nvPicPr>
        <p:blipFill>
          <a:blip r:embed="rId26">
            <a:alphaModFix/>
          </a:blip>
          <a:stretch>
            <a:fillRect/>
          </a:stretch>
        </p:blipFill>
        <p:spPr>
          <a:xfrm>
            <a:off x="5117619" y="3517100"/>
            <a:ext cx="308975" cy="308990"/>
          </a:xfrm>
          <a:prstGeom prst="rect">
            <a:avLst/>
          </a:prstGeom>
          <a:noFill/>
          <a:ln>
            <a:noFill/>
          </a:ln>
        </p:spPr>
      </p:pic>
      <p:pic>
        <p:nvPicPr>
          <p:cNvPr id="188" name="Google Shape;188;p13"/>
          <p:cNvPicPr preferRelativeResize="0"/>
          <p:nvPr/>
        </p:nvPicPr>
        <p:blipFill>
          <a:blip r:embed="rId27">
            <a:alphaModFix/>
          </a:blip>
          <a:stretch>
            <a:fillRect/>
          </a:stretch>
        </p:blipFill>
        <p:spPr>
          <a:xfrm>
            <a:off x="5117613" y="4139338"/>
            <a:ext cx="308975" cy="308975"/>
          </a:xfrm>
          <a:prstGeom prst="rect">
            <a:avLst/>
          </a:prstGeom>
          <a:noFill/>
          <a:ln>
            <a:noFill/>
          </a:ln>
        </p:spPr>
      </p:pic>
      <p:pic>
        <p:nvPicPr>
          <p:cNvPr id="189" name="Google Shape;189;p13"/>
          <p:cNvPicPr preferRelativeResize="0"/>
          <p:nvPr/>
        </p:nvPicPr>
        <p:blipFill>
          <a:blip r:embed="rId28">
            <a:alphaModFix/>
          </a:blip>
          <a:stretch>
            <a:fillRect/>
          </a:stretch>
        </p:blipFill>
        <p:spPr>
          <a:xfrm>
            <a:off x="5117625" y="4726775"/>
            <a:ext cx="308975" cy="308975"/>
          </a:xfrm>
          <a:prstGeom prst="rect">
            <a:avLst/>
          </a:prstGeom>
          <a:noFill/>
          <a:ln>
            <a:noFill/>
          </a:ln>
        </p:spPr>
      </p:pic>
      <p:sp>
        <p:nvSpPr>
          <p:cNvPr id="190" name="Google Shape;190;p13"/>
          <p:cNvSpPr txBox="1"/>
          <p:nvPr/>
        </p:nvSpPr>
        <p:spPr>
          <a:xfrm>
            <a:off x="4878125" y="506527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Autre:</a:t>
            </a:r>
            <a:endParaRPr sz="1100">
              <a:latin typeface="Annie Use Your Telescope"/>
              <a:ea typeface="Annie Use Your Telescope"/>
              <a:cs typeface="Annie Use Your Telescope"/>
              <a:sym typeface="Annie Use Your Telescope"/>
            </a:endParaRPr>
          </a:p>
        </p:txBody>
      </p:sp>
      <p:sp>
        <p:nvSpPr>
          <p:cNvPr id="191" name="Google Shape;191;p13"/>
          <p:cNvSpPr txBox="1"/>
          <p:nvPr/>
        </p:nvSpPr>
        <p:spPr>
          <a:xfrm>
            <a:off x="4786500" y="5210138"/>
            <a:ext cx="963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p:txBody>
      </p:sp>
      <p:sp>
        <p:nvSpPr>
          <p:cNvPr id="192" name="Google Shape;192;p13"/>
          <p:cNvSpPr txBox="1"/>
          <p:nvPr/>
        </p:nvSpPr>
        <p:spPr>
          <a:xfrm>
            <a:off x="5409075" y="5356375"/>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93" name="Google Shape;193;p13"/>
          <p:cNvSpPr txBox="1"/>
          <p:nvPr/>
        </p:nvSpPr>
        <p:spPr>
          <a:xfrm>
            <a:off x="5773375" y="5357350"/>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pic>
        <p:nvPicPr>
          <p:cNvPr id="194" name="Google Shape;194;p13"/>
          <p:cNvPicPr preferRelativeResize="0"/>
          <p:nvPr/>
        </p:nvPicPr>
        <p:blipFill>
          <a:blip r:embed="rId21">
            <a:alphaModFix/>
          </a:blip>
          <a:stretch>
            <a:fillRect/>
          </a:stretch>
        </p:blipFill>
        <p:spPr>
          <a:xfrm>
            <a:off x="6219450" y="5402000"/>
            <a:ext cx="308975" cy="308975"/>
          </a:xfrm>
          <a:prstGeom prst="rect">
            <a:avLst/>
          </a:prstGeom>
          <a:noFill/>
          <a:ln>
            <a:noFill/>
          </a:ln>
        </p:spPr>
      </p:pic>
      <p:cxnSp>
        <p:nvCxnSpPr>
          <p:cNvPr id="195" name="Google Shape;195;p13"/>
          <p:cNvCxnSpPr/>
          <p:nvPr/>
        </p:nvCxnSpPr>
        <p:spPr>
          <a:xfrm>
            <a:off x="2773675" y="3068475"/>
            <a:ext cx="0" cy="3475500"/>
          </a:xfrm>
          <a:prstGeom prst="straightConnector1">
            <a:avLst/>
          </a:prstGeom>
          <a:noFill/>
          <a:ln cap="flat" cmpd="sng" w="19050">
            <a:solidFill>
              <a:schemeClr val="dk1"/>
            </a:solidFill>
            <a:prstDash val="solid"/>
            <a:round/>
            <a:headEnd len="med" w="med" type="none"/>
            <a:tailEnd len="med" w="med" type="none"/>
          </a:ln>
        </p:spPr>
      </p:cxnSp>
      <p:cxnSp>
        <p:nvCxnSpPr>
          <p:cNvPr id="196" name="Google Shape;196;p13"/>
          <p:cNvCxnSpPr/>
          <p:nvPr/>
        </p:nvCxnSpPr>
        <p:spPr>
          <a:xfrm>
            <a:off x="4802775" y="3068475"/>
            <a:ext cx="0" cy="3475500"/>
          </a:xfrm>
          <a:prstGeom prst="straightConnector1">
            <a:avLst/>
          </a:prstGeom>
          <a:noFill/>
          <a:ln cap="flat" cmpd="sng" w="19050">
            <a:solidFill>
              <a:schemeClr val="dk1"/>
            </a:solidFill>
            <a:prstDash val="solid"/>
            <a:round/>
            <a:headEnd len="med" w="med" type="none"/>
            <a:tailEnd len="med" w="med" type="none"/>
          </a:ln>
        </p:spPr>
      </p:cxnSp>
      <p:cxnSp>
        <p:nvCxnSpPr>
          <p:cNvPr id="197" name="Google Shape;197;p13"/>
          <p:cNvCxnSpPr/>
          <p:nvPr/>
        </p:nvCxnSpPr>
        <p:spPr>
          <a:xfrm>
            <a:off x="753125" y="3312900"/>
            <a:ext cx="6064200" cy="0"/>
          </a:xfrm>
          <a:prstGeom prst="straightConnector1">
            <a:avLst/>
          </a:prstGeom>
          <a:noFill/>
          <a:ln cap="flat" cmpd="sng" w="19050">
            <a:solidFill>
              <a:schemeClr val="dk1"/>
            </a:solidFill>
            <a:prstDash val="solid"/>
            <a:round/>
            <a:headEnd len="med" w="med" type="none"/>
            <a:tailEnd len="med" w="med" type="none"/>
          </a:ln>
        </p:spPr>
      </p:cxnSp>
      <p:sp>
        <p:nvSpPr>
          <p:cNvPr id="198" name="Google Shape;198;p13"/>
          <p:cNvSpPr/>
          <p:nvPr/>
        </p:nvSpPr>
        <p:spPr>
          <a:xfrm>
            <a:off x="754538" y="3062588"/>
            <a:ext cx="6068100" cy="3475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ctrTitle"/>
          </p:nvPr>
        </p:nvSpPr>
        <p:spPr>
          <a:xfrm>
            <a:off x="3424600" y="134000"/>
            <a:ext cx="8237100" cy="792000"/>
          </a:xfrm>
          <a:prstGeom prst="rect">
            <a:avLst/>
          </a:prstGeom>
        </p:spPr>
        <p:txBody>
          <a:bodyPr anchorCtr="0" anchor="b" bIns="160700" lIns="160700" spcFirstLastPara="1" rIns="160700" wrap="square" tIns="160700">
            <a:noAutofit/>
          </a:bodyPr>
          <a:lstStyle/>
          <a:p>
            <a:pPr indent="0" lvl="0" marL="0" rtl="0" algn="ctr">
              <a:spcBef>
                <a:spcPts val="0"/>
              </a:spcBef>
              <a:spcAft>
                <a:spcPts val="0"/>
              </a:spcAft>
              <a:buSzPts val="990"/>
              <a:buNone/>
            </a:pPr>
            <a:r>
              <a:rPr lang="fr" sz="4160">
                <a:latin typeface="Amatic SC"/>
                <a:ea typeface="Amatic SC"/>
                <a:cs typeface="Amatic SC"/>
                <a:sym typeface="Amatic SC"/>
              </a:rPr>
              <a:t>Crée une histoire avec ton robot</a:t>
            </a:r>
            <a:endParaRPr sz="4160">
              <a:latin typeface="Amatic SC"/>
              <a:ea typeface="Amatic SC"/>
              <a:cs typeface="Amatic SC"/>
              <a:sym typeface="Amatic SC"/>
            </a:endParaRPr>
          </a:p>
        </p:txBody>
      </p:sp>
      <p:sp>
        <p:nvSpPr>
          <p:cNvPr id="204" name="Google Shape;204;p14"/>
          <p:cNvSpPr txBox="1"/>
          <p:nvPr/>
        </p:nvSpPr>
        <p:spPr>
          <a:xfrm>
            <a:off x="2790375" y="151095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5" name="Google Shape;205;p14"/>
          <p:cNvSpPr txBox="1"/>
          <p:nvPr/>
        </p:nvSpPr>
        <p:spPr>
          <a:xfrm>
            <a:off x="2327350" y="194960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6" name="Google Shape;206;p14"/>
          <p:cNvSpPr txBox="1"/>
          <p:nvPr/>
        </p:nvSpPr>
        <p:spPr>
          <a:xfrm>
            <a:off x="1454125" y="1677850"/>
            <a:ext cx="10776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nnie Use Your Telescope"/>
              <a:buChar char="-"/>
            </a:pPr>
            <a:r>
              <a:rPr lang="fr" sz="1800">
                <a:latin typeface="Annie Use Your Telescope"/>
                <a:ea typeface="Annie Use Your Telescope"/>
                <a:cs typeface="Annie Use Your Telescope"/>
                <a:sym typeface="Annie Use Your Telescope"/>
              </a:rPr>
              <a:t>Commence par la partie de gauche en décrivant les éléments principaux de ton histoire. </a:t>
            </a:r>
            <a:r>
              <a:rPr lang="fr" sz="1800">
                <a:latin typeface="Annie Use Your Telescope"/>
                <a:ea typeface="Annie Use Your Telescope"/>
                <a:cs typeface="Annie Use Your Telescope"/>
                <a:sym typeface="Annie Use Your Telescope"/>
              </a:rPr>
              <a:t>       </a:t>
            </a:r>
            <a:endParaRPr sz="1800">
              <a:latin typeface="Annie Use Your Telescope"/>
              <a:ea typeface="Annie Use Your Telescope"/>
              <a:cs typeface="Annie Use Your Telescope"/>
              <a:sym typeface="Annie Use Your Telescope"/>
            </a:endParaRPr>
          </a:p>
          <a:p>
            <a:pPr indent="-342900" lvl="0" marL="457200" rtl="0" algn="l">
              <a:spcBef>
                <a:spcPts val="0"/>
              </a:spcBef>
              <a:spcAft>
                <a:spcPts val="0"/>
              </a:spcAft>
              <a:buSzPts val="1800"/>
              <a:buFont typeface="Annie Use Your Telescope"/>
              <a:buChar char="-"/>
            </a:pPr>
            <a:r>
              <a:rPr lang="fr" sz="1800">
                <a:latin typeface="Annie Use Your Telescope"/>
                <a:ea typeface="Annie Use Your Telescope"/>
                <a:cs typeface="Annie Use Your Telescope"/>
                <a:sym typeface="Annie Use Your Telescope"/>
              </a:rPr>
              <a:t>Dessine ton histoire dans les cases à droite. Décris le contenu de chaque case en utilisant les lignes en dessous de celles-ci.</a:t>
            </a:r>
            <a:endParaRPr sz="1800">
              <a:latin typeface="Annie Use Your Telescope"/>
              <a:ea typeface="Annie Use Your Telescope"/>
              <a:cs typeface="Annie Use Your Telescope"/>
              <a:sym typeface="Annie Use Your Telescope"/>
            </a:endParaRPr>
          </a:p>
        </p:txBody>
      </p:sp>
      <p:sp>
        <p:nvSpPr>
          <p:cNvPr id="207" name="Google Shape;207;p14"/>
          <p:cNvSpPr txBox="1"/>
          <p:nvPr/>
        </p:nvSpPr>
        <p:spPr>
          <a:xfrm>
            <a:off x="10409050" y="2668350"/>
            <a:ext cx="179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Dessins de l’histoire</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08" name="Google Shape;208;p14"/>
          <p:cNvSpPr txBox="1"/>
          <p:nvPr/>
        </p:nvSpPr>
        <p:spPr>
          <a:xfrm>
            <a:off x="3017038" y="2616000"/>
            <a:ext cx="152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Plan de l’histoire</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09" name="Google Shape;209;p14"/>
          <p:cNvSpPr/>
          <p:nvPr/>
        </p:nvSpPr>
        <p:spPr>
          <a:xfrm>
            <a:off x="8358975" y="31300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10436500" y="31300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12514025" y="31300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txBox="1"/>
          <p:nvPr/>
        </p:nvSpPr>
        <p:spPr>
          <a:xfrm>
            <a:off x="8358975" y="47248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3" name="Google Shape;213;p14"/>
          <p:cNvSpPr txBox="1"/>
          <p:nvPr/>
        </p:nvSpPr>
        <p:spPr>
          <a:xfrm>
            <a:off x="10436500" y="47248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4" name="Google Shape;214;p14"/>
          <p:cNvSpPr txBox="1"/>
          <p:nvPr/>
        </p:nvSpPr>
        <p:spPr>
          <a:xfrm>
            <a:off x="12514025" y="47248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5" name="Google Shape;215;p14"/>
          <p:cNvSpPr/>
          <p:nvPr/>
        </p:nvSpPr>
        <p:spPr>
          <a:xfrm>
            <a:off x="8358975" y="562610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0436500" y="562610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2514025" y="562610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txBox="1"/>
          <p:nvPr/>
        </p:nvSpPr>
        <p:spPr>
          <a:xfrm>
            <a:off x="8358975" y="722090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9" name="Google Shape;219;p14"/>
          <p:cNvSpPr txBox="1"/>
          <p:nvPr/>
        </p:nvSpPr>
        <p:spPr>
          <a:xfrm>
            <a:off x="10436500" y="722090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0" name="Google Shape;220;p14"/>
          <p:cNvSpPr txBox="1"/>
          <p:nvPr/>
        </p:nvSpPr>
        <p:spPr>
          <a:xfrm>
            <a:off x="12514025" y="722090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1" name="Google Shape;221;p14"/>
          <p:cNvSpPr/>
          <p:nvPr/>
        </p:nvSpPr>
        <p:spPr>
          <a:xfrm>
            <a:off x="8358975" y="81221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0436500" y="81221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2514025" y="81221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txBox="1"/>
          <p:nvPr/>
        </p:nvSpPr>
        <p:spPr>
          <a:xfrm>
            <a:off x="8358975" y="97169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5" name="Google Shape;225;p14"/>
          <p:cNvSpPr txBox="1"/>
          <p:nvPr/>
        </p:nvSpPr>
        <p:spPr>
          <a:xfrm>
            <a:off x="10436500" y="97169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6" name="Google Shape;226;p14"/>
          <p:cNvSpPr txBox="1"/>
          <p:nvPr/>
        </p:nvSpPr>
        <p:spPr>
          <a:xfrm>
            <a:off x="12514025" y="97169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7" name="Google Shape;227;p14"/>
          <p:cNvSpPr/>
          <p:nvPr/>
        </p:nvSpPr>
        <p:spPr>
          <a:xfrm>
            <a:off x="3944350" y="313988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txBox="1"/>
          <p:nvPr/>
        </p:nvSpPr>
        <p:spPr>
          <a:xfrm>
            <a:off x="4320854" y="316858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Cadre</a:t>
            </a:r>
            <a:r>
              <a:rPr lang="fr" sz="1800">
                <a:latin typeface="Annie Use Your Telescope"/>
                <a:ea typeface="Annie Use Your Telescope"/>
                <a:cs typeface="Annie Use Your Telescope"/>
                <a:sym typeface="Annie Use Your Telescope"/>
              </a:rPr>
              <a:t> (temps / lieu):</a:t>
            </a:r>
            <a:endParaRPr sz="1800">
              <a:latin typeface="Annie Use Your Telescope"/>
              <a:ea typeface="Annie Use Your Telescope"/>
              <a:cs typeface="Annie Use Your Telescope"/>
              <a:sym typeface="Annie Use Your Telescope"/>
            </a:endParaRPr>
          </a:p>
        </p:txBody>
      </p:sp>
      <p:sp>
        <p:nvSpPr>
          <p:cNvPr id="229" name="Google Shape;229;p14"/>
          <p:cNvSpPr txBox="1"/>
          <p:nvPr/>
        </p:nvSpPr>
        <p:spPr>
          <a:xfrm>
            <a:off x="4122850" y="354276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0" name="Google Shape;230;p14"/>
          <p:cNvSpPr txBox="1"/>
          <p:nvPr/>
        </p:nvSpPr>
        <p:spPr>
          <a:xfrm>
            <a:off x="683625" y="987625"/>
            <a:ext cx="11830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But</a:t>
            </a:r>
            <a:r>
              <a:rPr lang="fr" sz="1800">
                <a:latin typeface="Annie Use Your Telescope"/>
                <a:ea typeface="Annie Use Your Telescope"/>
                <a:cs typeface="Annie Use Your Telescope"/>
                <a:sym typeface="Annie Use Your Telescope"/>
              </a:rPr>
              <a:t>: </a:t>
            </a:r>
            <a:r>
              <a:rPr lang="fr" sz="1800">
                <a:solidFill>
                  <a:schemeClr val="dk1"/>
                </a:solidFill>
                <a:latin typeface="Annie Use Your Telescope"/>
                <a:ea typeface="Annie Use Your Telescope"/>
                <a:cs typeface="Annie Use Your Telescope"/>
                <a:sym typeface="Annie Use Your Telescope"/>
              </a:rPr>
              <a:t>Crée une histoire sur le respect des genres, c’est-à-dire une histoire qui décrit un cas d’égalité ou d’inégalité entre filles et garçons. Ton histoire doit inclure le robot que tu as crée précédemment et peut inclure d’autres personnages tels que des enfants, des adultes ou même d’autres robots!</a:t>
            </a:r>
            <a:endParaRPr>
              <a:solidFill>
                <a:schemeClr val="dk1"/>
              </a:solidFill>
            </a:endParaRPr>
          </a:p>
          <a:p>
            <a:pPr indent="0" lvl="0" marL="0" rtl="0" algn="l">
              <a:spcBef>
                <a:spcPts val="0"/>
              </a:spcBef>
              <a:spcAft>
                <a:spcPts val="0"/>
              </a:spcAft>
              <a:buNone/>
            </a:pPr>
            <a:r>
              <a:t/>
            </a:r>
            <a:endParaRPr sz="1800">
              <a:latin typeface="Annie Use Your Telescope"/>
              <a:ea typeface="Annie Use Your Telescope"/>
              <a:cs typeface="Annie Use Your Telescope"/>
              <a:sym typeface="Annie Use Your Telescope"/>
            </a:endParaRPr>
          </a:p>
        </p:txBody>
      </p:sp>
      <p:sp>
        <p:nvSpPr>
          <p:cNvPr id="231" name="Google Shape;231;p14"/>
          <p:cNvSpPr txBox="1"/>
          <p:nvPr/>
        </p:nvSpPr>
        <p:spPr>
          <a:xfrm>
            <a:off x="683625" y="1667525"/>
            <a:ext cx="118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Consignes</a:t>
            </a: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2" name="Google Shape;232;p14"/>
          <p:cNvSpPr/>
          <p:nvPr/>
        </p:nvSpPr>
        <p:spPr>
          <a:xfrm>
            <a:off x="829750" y="313988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txBox="1"/>
          <p:nvPr/>
        </p:nvSpPr>
        <p:spPr>
          <a:xfrm>
            <a:off x="1206254" y="313988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Personnages</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34" name="Google Shape;234;p14"/>
          <p:cNvSpPr txBox="1"/>
          <p:nvPr/>
        </p:nvSpPr>
        <p:spPr>
          <a:xfrm>
            <a:off x="1008250" y="351406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5" name="Google Shape;235;p14"/>
          <p:cNvSpPr/>
          <p:nvPr/>
        </p:nvSpPr>
        <p:spPr>
          <a:xfrm>
            <a:off x="3944350" y="812213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txBox="1"/>
          <p:nvPr/>
        </p:nvSpPr>
        <p:spPr>
          <a:xfrm>
            <a:off x="4320854" y="815083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Solution</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37" name="Google Shape;237;p14"/>
          <p:cNvSpPr txBox="1"/>
          <p:nvPr/>
        </p:nvSpPr>
        <p:spPr>
          <a:xfrm>
            <a:off x="4122850" y="852501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8" name="Google Shape;238;p14"/>
          <p:cNvSpPr/>
          <p:nvPr/>
        </p:nvSpPr>
        <p:spPr>
          <a:xfrm>
            <a:off x="829750" y="812213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txBox="1"/>
          <p:nvPr/>
        </p:nvSpPr>
        <p:spPr>
          <a:xfrm>
            <a:off x="1206254" y="812213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Problème</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40" name="Google Shape;240;p14"/>
          <p:cNvSpPr txBox="1"/>
          <p:nvPr/>
        </p:nvSpPr>
        <p:spPr>
          <a:xfrm>
            <a:off x="1008250" y="849631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41" name="Google Shape;241;p14"/>
          <p:cNvSpPr/>
          <p:nvPr/>
        </p:nvSpPr>
        <p:spPr>
          <a:xfrm>
            <a:off x="829750" y="4979375"/>
            <a:ext cx="5897700" cy="7920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829750" y="7082400"/>
            <a:ext cx="5897700" cy="7920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829750" y="6030888"/>
            <a:ext cx="5897700" cy="7920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14"/>
          <p:cNvCxnSpPr>
            <a:stCxn id="241" idx="3"/>
            <a:endCxn id="209" idx="1"/>
          </p:cNvCxnSpPr>
          <p:nvPr/>
        </p:nvCxnSpPr>
        <p:spPr>
          <a:xfrm flipH="1" rot="10800000">
            <a:off x="6727450" y="3927575"/>
            <a:ext cx="1631400" cy="1447800"/>
          </a:xfrm>
          <a:prstGeom prst="curvedConnector3">
            <a:avLst>
              <a:gd fmla="val 50004" name="adj1"/>
            </a:avLst>
          </a:prstGeom>
          <a:noFill/>
          <a:ln cap="flat" cmpd="sng" w="19050">
            <a:solidFill>
              <a:schemeClr val="dk1"/>
            </a:solidFill>
            <a:prstDash val="solid"/>
            <a:round/>
            <a:headEnd len="med" w="med" type="none"/>
            <a:tailEnd len="med" w="med" type="triangle"/>
          </a:ln>
        </p:spPr>
      </p:cxnSp>
      <p:cxnSp>
        <p:nvCxnSpPr>
          <p:cNvPr id="245" name="Google Shape;245;p14"/>
          <p:cNvCxnSpPr>
            <a:endCxn id="221" idx="1"/>
          </p:cNvCxnSpPr>
          <p:nvPr/>
        </p:nvCxnSpPr>
        <p:spPr>
          <a:xfrm>
            <a:off x="6727575" y="7478350"/>
            <a:ext cx="1631400" cy="14412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246" name="Google Shape;246;p14"/>
          <p:cNvCxnSpPr>
            <a:stCxn id="243" idx="3"/>
            <a:endCxn id="215" idx="1"/>
          </p:cNvCxnSpPr>
          <p:nvPr/>
        </p:nvCxnSpPr>
        <p:spPr>
          <a:xfrm flipH="1" rot="10800000">
            <a:off x="6727450" y="6423588"/>
            <a:ext cx="1631400" cy="3300"/>
          </a:xfrm>
          <a:prstGeom prst="curvedConnector3">
            <a:avLst>
              <a:gd fmla="val 50004" name="adj1"/>
            </a:avLst>
          </a:prstGeom>
          <a:noFill/>
          <a:ln cap="flat" cmpd="sng" w="19050">
            <a:solidFill>
              <a:schemeClr val="dk1"/>
            </a:solidFill>
            <a:prstDash val="solid"/>
            <a:round/>
            <a:headEnd len="med" w="med" type="none"/>
            <a:tailEnd len="med" w="med" type="triangle"/>
          </a:ln>
        </p:spPr>
      </p:cxnSp>
      <p:sp>
        <p:nvSpPr>
          <p:cNvPr id="247" name="Google Shape;247;p14"/>
          <p:cNvSpPr txBox="1"/>
          <p:nvPr/>
        </p:nvSpPr>
        <p:spPr>
          <a:xfrm>
            <a:off x="1506100" y="5151950"/>
            <a:ext cx="45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Début de l’histoire</a:t>
            </a:r>
            <a:endParaRPr sz="1800">
              <a:latin typeface="Annie Use Your Telescope"/>
              <a:ea typeface="Annie Use Your Telescope"/>
              <a:cs typeface="Annie Use Your Telescope"/>
              <a:sym typeface="Annie Use Your Telescope"/>
            </a:endParaRPr>
          </a:p>
        </p:txBody>
      </p:sp>
      <p:sp>
        <p:nvSpPr>
          <p:cNvPr id="248" name="Google Shape;248;p14"/>
          <p:cNvSpPr txBox="1"/>
          <p:nvPr/>
        </p:nvSpPr>
        <p:spPr>
          <a:xfrm>
            <a:off x="1506100" y="6196025"/>
            <a:ext cx="45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Milieu</a:t>
            </a:r>
            <a:r>
              <a:rPr lang="fr" sz="1800">
                <a:latin typeface="Annie Use Your Telescope"/>
                <a:ea typeface="Annie Use Your Telescope"/>
                <a:cs typeface="Annie Use Your Telescope"/>
                <a:sym typeface="Annie Use Your Telescope"/>
              </a:rPr>
              <a:t> de l’histoire</a:t>
            </a:r>
            <a:endParaRPr sz="1800">
              <a:latin typeface="Annie Use Your Telescope"/>
              <a:ea typeface="Annie Use Your Telescope"/>
              <a:cs typeface="Annie Use Your Telescope"/>
              <a:sym typeface="Annie Use Your Telescope"/>
            </a:endParaRPr>
          </a:p>
        </p:txBody>
      </p:sp>
      <p:sp>
        <p:nvSpPr>
          <p:cNvPr id="249" name="Google Shape;249;p14"/>
          <p:cNvSpPr txBox="1"/>
          <p:nvPr/>
        </p:nvSpPr>
        <p:spPr>
          <a:xfrm>
            <a:off x="1506100" y="7241675"/>
            <a:ext cx="45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Fin de l’histoire</a:t>
            </a:r>
            <a:endParaRPr sz="1800">
              <a:latin typeface="Annie Use Your Telescope"/>
              <a:ea typeface="Annie Use Your Telescope"/>
              <a:cs typeface="Annie Use Your Telescope"/>
              <a:sym typeface="Annie Use Your Telescope"/>
            </a:endParaRPr>
          </a:p>
        </p:txBody>
      </p:sp>
      <p:sp>
        <p:nvSpPr>
          <p:cNvPr id="250" name="Google Shape;250;p14"/>
          <p:cNvSpPr txBox="1"/>
          <p:nvPr/>
        </p:nvSpPr>
        <p:spPr>
          <a:xfrm>
            <a:off x="683613" y="197425"/>
            <a:ext cx="302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Adresse e-mail: romain.maure@epfl.ch</a:t>
            </a:r>
            <a:endParaRPr sz="1800">
              <a:solidFill>
                <a:schemeClr val="dk1"/>
              </a:solidFill>
              <a:latin typeface="Annie Use Your Telescope"/>
              <a:ea typeface="Annie Use Your Telescope"/>
              <a:cs typeface="Annie Use Your Telescope"/>
              <a:sym typeface="Annie Use Your Telescope"/>
            </a:endParaRPr>
          </a:p>
        </p:txBody>
      </p:sp>
      <p:sp>
        <p:nvSpPr>
          <p:cNvPr id="251" name="Google Shape;251;p14"/>
          <p:cNvSpPr txBox="1"/>
          <p:nvPr/>
        </p:nvSpPr>
        <p:spPr>
          <a:xfrm>
            <a:off x="11831675" y="134000"/>
            <a:ext cx="3021900" cy="1015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1800">
                <a:latin typeface="Annie Use Your Telescope"/>
                <a:ea typeface="Annie Use Your Telescope"/>
                <a:cs typeface="Annie Use Your Telescope"/>
                <a:sym typeface="Annie Use Your Telescope"/>
              </a:rPr>
              <a:t>Surnom: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Genre: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Âge: ……………………………………….</a:t>
            </a:r>
            <a:endParaRPr sz="1800">
              <a:solidFill>
                <a:schemeClr val="dk1"/>
              </a:solidFill>
              <a:latin typeface="Annie Use Your Telescope"/>
              <a:ea typeface="Annie Use Your Telescope"/>
              <a:cs typeface="Annie Use Your Telescope"/>
              <a:sym typeface="Annie Use Your Telescop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