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59" r:id="rId7"/>
    <p:sldId id="270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40" autoAdjust="0"/>
  </p:normalViewPr>
  <p:slideViewPr>
    <p:cSldViewPr snapToGrid="0">
      <p:cViewPr varScale="1">
        <p:scale>
          <a:sx n="152" d="100"/>
          <a:sy n="152" d="100"/>
        </p:scale>
        <p:origin x="660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slide" Target="../slides/slide6.xml"/><Relationship Id="rId1" Type="http://schemas.openxmlformats.org/officeDocument/2006/relationships/slide" Target="../slides/slide3.xml"/><Relationship Id="rId4" Type="http://schemas.openxmlformats.org/officeDocument/2006/relationships/slide" Target="../slides/slide8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6DEF38-F442-499D-9B20-96805AA5F06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B9E5C0-F49B-4E77-8DA2-9C74ABD686A2}">
      <dgm:prSet custT="1"/>
      <dgm:spPr/>
      <dgm:t>
        <a:bodyPr/>
        <a:lstStyle/>
        <a:p>
          <a:r>
            <a:rPr lang="fr-FR" sz="2200" dirty="0">
              <a:latin typeface="Bell MT" panose="02020503060305020303" pitchFamily="18" charset="0"/>
            </a:rPr>
            <a:t>Prise en main du projet</a:t>
          </a:r>
          <a:endParaRPr lang="en-US" sz="2200" dirty="0">
            <a:latin typeface="Bell MT" panose="02020503060305020303" pitchFamily="18" charset="0"/>
          </a:endParaRPr>
        </a:p>
      </dgm:t>
    </dgm:pt>
    <dgm:pt modelId="{B8FAF6DA-F6AF-4FBD-9D8A-76A1F12EB093}" type="parTrans" cxnId="{AA339C40-68DE-454A-9AD3-8BE00BFB0C21}">
      <dgm:prSet/>
      <dgm:spPr/>
      <dgm:t>
        <a:bodyPr/>
        <a:lstStyle/>
        <a:p>
          <a:endParaRPr lang="en-US" sz="2500"/>
        </a:p>
      </dgm:t>
    </dgm:pt>
    <dgm:pt modelId="{2630D9D3-F728-4931-8102-11EEDCF8819C}" type="sibTrans" cxnId="{AA339C40-68DE-454A-9AD3-8BE00BFB0C21}">
      <dgm:prSet custT="1"/>
      <dgm:spPr/>
      <dgm:t>
        <a:bodyPr/>
        <a:lstStyle/>
        <a:p>
          <a:endParaRPr lang="en-US" sz="250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5A61C636-BF3F-4C9D-B3BB-72F98AAA602F}">
      <dgm:prSet custT="1"/>
      <dgm:spPr/>
      <dgm:t>
        <a:bodyPr/>
        <a:lstStyle/>
        <a:p>
          <a:r>
            <a:rPr lang="fr-FR" sz="2200" dirty="0">
              <a:latin typeface="Bell MT" panose="02020503060305020303" pitchFamily="18" charset="0"/>
            </a:rPr>
            <a:t>Découpage de la maquette</a:t>
          </a:r>
          <a:endParaRPr lang="en-US" sz="2200" dirty="0">
            <a:latin typeface="Bell MT" panose="02020503060305020303" pitchFamily="18" charset="0"/>
          </a:endParaRPr>
        </a:p>
      </dgm:t>
    </dgm:pt>
    <dgm:pt modelId="{7258044F-45B2-4C36-B52E-7362CBF65F53}" type="parTrans" cxnId="{5F77AF70-F5B3-463D-889A-951902D1324C}">
      <dgm:prSet/>
      <dgm:spPr/>
      <dgm:t>
        <a:bodyPr/>
        <a:lstStyle/>
        <a:p>
          <a:endParaRPr lang="en-US" sz="2500"/>
        </a:p>
      </dgm:t>
    </dgm:pt>
    <dgm:pt modelId="{B94C613A-001C-471A-A34E-5671326FD96B}" type="sibTrans" cxnId="{5F77AF70-F5B3-463D-889A-951902D1324C}">
      <dgm:prSet custT="1"/>
      <dgm:spPr/>
      <dgm:t>
        <a:bodyPr/>
        <a:lstStyle/>
        <a:p>
          <a:endParaRPr lang="en-US" sz="250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FB8FD525-F8EF-4146-A586-8F456D53EA7B}">
      <dgm:prSet custT="1"/>
      <dgm:spPr/>
      <dgm:t>
        <a:bodyPr/>
        <a:lstStyle/>
        <a:p>
          <a:r>
            <a:rPr lang="fr-FR" sz="2200" dirty="0">
              <a:latin typeface="Bell MT" panose="02020503060305020303" pitchFamily="18" charset="0"/>
            </a:rPr>
            <a:t>Intégration code HTML/CSS</a:t>
          </a:r>
          <a:endParaRPr lang="en-US" sz="2200" dirty="0">
            <a:latin typeface="Bell MT" panose="02020503060305020303" pitchFamily="18" charset="0"/>
          </a:endParaRPr>
        </a:p>
      </dgm:t>
    </dgm:pt>
    <dgm:pt modelId="{B1D760C5-DF9D-48DD-A6E6-3BCF89432F5C}" type="parTrans" cxnId="{6C33E93C-4928-4E5D-9FD4-6B22E7F366CF}">
      <dgm:prSet/>
      <dgm:spPr/>
      <dgm:t>
        <a:bodyPr/>
        <a:lstStyle/>
        <a:p>
          <a:endParaRPr lang="en-US" sz="2500"/>
        </a:p>
      </dgm:t>
    </dgm:pt>
    <dgm:pt modelId="{6D1B6747-0AC7-4329-A0E6-6431A22BA64E}" type="sibTrans" cxnId="{6C33E93C-4928-4E5D-9FD4-6B22E7F366CF}">
      <dgm:prSet custT="1"/>
      <dgm:spPr/>
      <dgm:t>
        <a:bodyPr/>
        <a:lstStyle/>
        <a:p>
          <a:endParaRPr lang="en-US" sz="250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6CD13185-2A4B-4A51-9913-686633648CA9}">
      <dgm:prSet custT="1"/>
      <dgm:spPr/>
      <dgm:t>
        <a:bodyPr/>
        <a:lstStyle/>
        <a:p>
          <a:r>
            <a:rPr lang="fr-FR" sz="2200" dirty="0">
              <a:latin typeface="Bell MT" panose="02020503060305020303" pitchFamily="18" charset="0"/>
            </a:rPr>
            <a:t>Bilan</a:t>
          </a:r>
          <a:endParaRPr lang="en-US" sz="2200" dirty="0">
            <a:latin typeface="Bell MT" panose="02020503060305020303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B18C745D-A780-4575-93BF-088004F51202}" type="parTrans" cxnId="{8823F69B-23F5-4665-9E2F-7A7B30AA63A4}">
      <dgm:prSet/>
      <dgm:spPr/>
      <dgm:t>
        <a:bodyPr/>
        <a:lstStyle/>
        <a:p>
          <a:endParaRPr lang="en-US" sz="2500"/>
        </a:p>
      </dgm:t>
    </dgm:pt>
    <dgm:pt modelId="{81617967-08BE-4E86-92FC-D70C45EBCD1A}" type="sibTrans" cxnId="{8823F69B-23F5-4665-9E2F-7A7B30AA63A4}">
      <dgm:prSet/>
      <dgm:spPr/>
      <dgm:t>
        <a:bodyPr/>
        <a:lstStyle/>
        <a:p>
          <a:endParaRPr lang="en-US" sz="2500"/>
        </a:p>
      </dgm:t>
    </dgm:pt>
    <dgm:pt modelId="{97DF9CE9-3333-497C-9515-964FE3DDD76C}" type="pres">
      <dgm:prSet presAssocID="{646DEF38-F442-499D-9B20-96805AA5F064}" presName="outerComposite" presStyleCnt="0">
        <dgm:presLayoutVars>
          <dgm:chMax val="5"/>
          <dgm:dir/>
          <dgm:resizeHandles val="exact"/>
        </dgm:presLayoutVars>
      </dgm:prSet>
      <dgm:spPr/>
    </dgm:pt>
    <dgm:pt modelId="{0A821B5F-754F-4F16-AC53-C1E6388DC39A}" type="pres">
      <dgm:prSet presAssocID="{646DEF38-F442-499D-9B20-96805AA5F064}" presName="dummyMaxCanvas" presStyleCnt="0">
        <dgm:presLayoutVars/>
      </dgm:prSet>
      <dgm:spPr/>
    </dgm:pt>
    <dgm:pt modelId="{9DB7832B-3621-4476-97F3-51A712C4D727}" type="pres">
      <dgm:prSet presAssocID="{646DEF38-F442-499D-9B20-96805AA5F064}" presName="FourNodes_1" presStyleLbl="node1" presStyleIdx="0" presStyleCnt="4">
        <dgm:presLayoutVars>
          <dgm:bulletEnabled val="1"/>
        </dgm:presLayoutVars>
      </dgm:prSet>
      <dgm:spPr/>
    </dgm:pt>
    <dgm:pt modelId="{B6F69A00-1439-4301-BC25-15656B2E3B44}" type="pres">
      <dgm:prSet presAssocID="{646DEF38-F442-499D-9B20-96805AA5F064}" presName="FourNodes_2" presStyleLbl="node1" presStyleIdx="1" presStyleCnt="4">
        <dgm:presLayoutVars>
          <dgm:bulletEnabled val="1"/>
        </dgm:presLayoutVars>
      </dgm:prSet>
      <dgm:spPr/>
    </dgm:pt>
    <dgm:pt modelId="{683BCDD9-A0BE-4749-9D51-D5B94D632B96}" type="pres">
      <dgm:prSet presAssocID="{646DEF38-F442-499D-9B20-96805AA5F064}" presName="FourNodes_3" presStyleLbl="node1" presStyleIdx="2" presStyleCnt="4">
        <dgm:presLayoutVars>
          <dgm:bulletEnabled val="1"/>
        </dgm:presLayoutVars>
      </dgm:prSet>
      <dgm:spPr/>
    </dgm:pt>
    <dgm:pt modelId="{E2D318C0-0F21-421A-BB81-0FCE5307A268}" type="pres">
      <dgm:prSet presAssocID="{646DEF38-F442-499D-9B20-96805AA5F064}" presName="FourNodes_4" presStyleLbl="node1" presStyleIdx="3" presStyleCnt="4">
        <dgm:presLayoutVars>
          <dgm:bulletEnabled val="1"/>
        </dgm:presLayoutVars>
      </dgm:prSet>
      <dgm:spPr/>
    </dgm:pt>
    <dgm:pt modelId="{64081135-FDE8-45A9-87CA-F5A441981FD5}" type="pres">
      <dgm:prSet presAssocID="{646DEF38-F442-499D-9B20-96805AA5F064}" presName="FourConn_1-2" presStyleLbl="fgAccFollowNode1" presStyleIdx="0" presStyleCnt="3">
        <dgm:presLayoutVars>
          <dgm:bulletEnabled val="1"/>
        </dgm:presLayoutVars>
      </dgm:prSet>
      <dgm:spPr/>
    </dgm:pt>
    <dgm:pt modelId="{07FF00C5-938D-491F-BDD0-FDEFEF61B139}" type="pres">
      <dgm:prSet presAssocID="{646DEF38-F442-499D-9B20-96805AA5F064}" presName="FourConn_2-3" presStyleLbl="fgAccFollowNode1" presStyleIdx="1" presStyleCnt="3">
        <dgm:presLayoutVars>
          <dgm:bulletEnabled val="1"/>
        </dgm:presLayoutVars>
      </dgm:prSet>
      <dgm:spPr/>
    </dgm:pt>
    <dgm:pt modelId="{75BCA920-9B38-40F5-A96B-8E02AED39884}" type="pres">
      <dgm:prSet presAssocID="{646DEF38-F442-499D-9B20-96805AA5F064}" presName="FourConn_3-4" presStyleLbl="fgAccFollowNode1" presStyleIdx="2" presStyleCnt="3">
        <dgm:presLayoutVars>
          <dgm:bulletEnabled val="1"/>
        </dgm:presLayoutVars>
      </dgm:prSet>
      <dgm:spPr/>
    </dgm:pt>
    <dgm:pt modelId="{A3F58760-252D-4CA5-83D4-EFA7BDC18BFF}" type="pres">
      <dgm:prSet presAssocID="{646DEF38-F442-499D-9B20-96805AA5F064}" presName="FourNodes_1_text" presStyleLbl="node1" presStyleIdx="3" presStyleCnt="4">
        <dgm:presLayoutVars>
          <dgm:bulletEnabled val="1"/>
        </dgm:presLayoutVars>
      </dgm:prSet>
      <dgm:spPr/>
    </dgm:pt>
    <dgm:pt modelId="{B64C5446-3F9B-4A1B-86FD-8CD0A9526E95}" type="pres">
      <dgm:prSet presAssocID="{646DEF38-F442-499D-9B20-96805AA5F064}" presName="FourNodes_2_text" presStyleLbl="node1" presStyleIdx="3" presStyleCnt="4">
        <dgm:presLayoutVars>
          <dgm:bulletEnabled val="1"/>
        </dgm:presLayoutVars>
      </dgm:prSet>
      <dgm:spPr/>
    </dgm:pt>
    <dgm:pt modelId="{C8D9B5E6-678C-4A36-A5E8-42BF92A838C3}" type="pres">
      <dgm:prSet presAssocID="{646DEF38-F442-499D-9B20-96805AA5F064}" presName="FourNodes_3_text" presStyleLbl="node1" presStyleIdx="3" presStyleCnt="4">
        <dgm:presLayoutVars>
          <dgm:bulletEnabled val="1"/>
        </dgm:presLayoutVars>
      </dgm:prSet>
      <dgm:spPr/>
    </dgm:pt>
    <dgm:pt modelId="{AB81F180-7380-43F0-9FA6-37533E168E1C}" type="pres">
      <dgm:prSet presAssocID="{646DEF38-F442-499D-9B20-96805AA5F06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C33E93C-4928-4E5D-9FD4-6B22E7F366CF}" srcId="{646DEF38-F442-499D-9B20-96805AA5F064}" destId="{FB8FD525-F8EF-4146-A586-8F456D53EA7B}" srcOrd="2" destOrd="0" parTransId="{B1D760C5-DF9D-48DD-A6E6-3BCF89432F5C}" sibTransId="{6D1B6747-0AC7-4329-A0E6-6431A22BA64E}"/>
    <dgm:cxn modelId="{AA339C40-68DE-454A-9AD3-8BE00BFB0C21}" srcId="{646DEF38-F442-499D-9B20-96805AA5F064}" destId="{83B9E5C0-F49B-4E77-8DA2-9C74ABD686A2}" srcOrd="0" destOrd="0" parTransId="{B8FAF6DA-F6AF-4FBD-9D8A-76A1F12EB093}" sibTransId="{2630D9D3-F728-4931-8102-11EEDCF8819C}"/>
    <dgm:cxn modelId="{828E1D5D-812F-4699-9961-084147961C5D}" type="presOf" srcId="{FB8FD525-F8EF-4146-A586-8F456D53EA7B}" destId="{683BCDD9-A0BE-4749-9D51-D5B94D632B96}" srcOrd="0" destOrd="0" presId="urn:microsoft.com/office/officeart/2005/8/layout/vProcess5"/>
    <dgm:cxn modelId="{8885D543-597E-4C79-A506-2461C3C2C888}" type="presOf" srcId="{6CD13185-2A4B-4A51-9913-686633648CA9}" destId="{AB81F180-7380-43F0-9FA6-37533E168E1C}" srcOrd="1" destOrd="0" presId="urn:microsoft.com/office/officeart/2005/8/layout/vProcess5"/>
    <dgm:cxn modelId="{5F77AF70-F5B3-463D-889A-951902D1324C}" srcId="{646DEF38-F442-499D-9B20-96805AA5F064}" destId="{5A61C636-BF3F-4C9D-B3BB-72F98AAA602F}" srcOrd="1" destOrd="0" parTransId="{7258044F-45B2-4C36-B52E-7362CBF65F53}" sibTransId="{B94C613A-001C-471A-A34E-5671326FD96B}"/>
    <dgm:cxn modelId="{AC21DC75-9F7F-47C8-BE7B-DF582A2829A3}" type="presOf" srcId="{2630D9D3-F728-4931-8102-11EEDCF8819C}" destId="{64081135-FDE8-45A9-87CA-F5A441981FD5}" srcOrd="0" destOrd="0" presId="urn:microsoft.com/office/officeart/2005/8/layout/vProcess5"/>
    <dgm:cxn modelId="{6A779977-B035-479C-865F-3F1956736F07}" type="presOf" srcId="{FB8FD525-F8EF-4146-A586-8F456D53EA7B}" destId="{C8D9B5E6-678C-4A36-A5E8-42BF92A838C3}" srcOrd="1" destOrd="0" presId="urn:microsoft.com/office/officeart/2005/8/layout/vProcess5"/>
    <dgm:cxn modelId="{87833A83-3702-4225-9DF6-3CAEBC9C43B9}" type="presOf" srcId="{646DEF38-F442-499D-9B20-96805AA5F064}" destId="{97DF9CE9-3333-497C-9515-964FE3DDD76C}" srcOrd="0" destOrd="0" presId="urn:microsoft.com/office/officeart/2005/8/layout/vProcess5"/>
    <dgm:cxn modelId="{8823F69B-23F5-4665-9E2F-7A7B30AA63A4}" srcId="{646DEF38-F442-499D-9B20-96805AA5F064}" destId="{6CD13185-2A4B-4A51-9913-686633648CA9}" srcOrd="3" destOrd="0" parTransId="{B18C745D-A780-4575-93BF-088004F51202}" sibTransId="{81617967-08BE-4E86-92FC-D70C45EBCD1A}"/>
    <dgm:cxn modelId="{E7CBC3B2-7E6C-4E7E-AF40-5289CF305550}" type="presOf" srcId="{B94C613A-001C-471A-A34E-5671326FD96B}" destId="{07FF00C5-938D-491F-BDD0-FDEFEF61B139}" srcOrd="0" destOrd="0" presId="urn:microsoft.com/office/officeart/2005/8/layout/vProcess5"/>
    <dgm:cxn modelId="{7B58B3BB-9E34-4C61-87C5-94813AF289A8}" type="presOf" srcId="{5A61C636-BF3F-4C9D-B3BB-72F98AAA602F}" destId="{B6F69A00-1439-4301-BC25-15656B2E3B44}" srcOrd="0" destOrd="0" presId="urn:microsoft.com/office/officeart/2005/8/layout/vProcess5"/>
    <dgm:cxn modelId="{3641A0C7-1520-42A4-B219-E38AD9E0BFFC}" type="presOf" srcId="{83B9E5C0-F49B-4E77-8DA2-9C74ABD686A2}" destId="{A3F58760-252D-4CA5-83D4-EFA7BDC18BFF}" srcOrd="1" destOrd="0" presId="urn:microsoft.com/office/officeart/2005/8/layout/vProcess5"/>
    <dgm:cxn modelId="{865075CD-9317-457B-9E5C-4C1505811C4D}" type="presOf" srcId="{6D1B6747-0AC7-4329-A0E6-6431A22BA64E}" destId="{75BCA920-9B38-40F5-A96B-8E02AED39884}" srcOrd="0" destOrd="0" presId="urn:microsoft.com/office/officeart/2005/8/layout/vProcess5"/>
    <dgm:cxn modelId="{603A5CD8-40B4-401B-B9BA-EC3AEF08EE64}" type="presOf" srcId="{83B9E5C0-F49B-4E77-8DA2-9C74ABD686A2}" destId="{9DB7832B-3621-4476-97F3-51A712C4D727}" srcOrd="0" destOrd="0" presId="urn:microsoft.com/office/officeart/2005/8/layout/vProcess5"/>
    <dgm:cxn modelId="{CEA9A2F6-81C5-445F-A919-8A4FBA70F75B}" type="presOf" srcId="{6CD13185-2A4B-4A51-9913-686633648CA9}" destId="{E2D318C0-0F21-421A-BB81-0FCE5307A268}" srcOrd="0" destOrd="0" presId="urn:microsoft.com/office/officeart/2005/8/layout/vProcess5"/>
    <dgm:cxn modelId="{36DCFDF9-3DD7-4218-BFDC-58DA259D7C2B}" type="presOf" srcId="{5A61C636-BF3F-4C9D-B3BB-72F98AAA602F}" destId="{B64C5446-3F9B-4A1B-86FD-8CD0A9526E95}" srcOrd="1" destOrd="0" presId="urn:microsoft.com/office/officeart/2005/8/layout/vProcess5"/>
    <dgm:cxn modelId="{655421DD-BA0D-49E2-9E5E-23F3B24FAE5E}" type="presParOf" srcId="{97DF9CE9-3333-497C-9515-964FE3DDD76C}" destId="{0A821B5F-754F-4F16-AC53-C1E6388DC39A}" srcOrd="0" destOrd="0" presId="urn:microsoft.com/office/officeart/2005/8/layout/vProcess5"/>
    <dgm:cxn modelId="{2BF4B1D7-1C48-47D8-9B41-18FD4CAC646D}" type="presParOf" srcId="{97DF9CE9-3333-497C-9515-964FE3DDD76C}" destId="{9DB7832B-3621-4476-97F3-51A712C4D727}" srcOrd="1" destOrd="0" presId="urn:microsoft.com/office/officeart/2005/8/layout/vProcess5"/>
    <dgm:cxn modelId="{93E8D81B-16F8-4EB3-A13C-3A5245018AE4}" type="presParOf" srcId="{97DF9CE9-3333-497C-9515-964FE3DDD76C}" destId="{B6F69A00-1439-4301-BC25-15656B2E3B44}" srcOrd="2" destOrd="0" presId="urn:microsoft.com/office/officeart/2005/8/layout/vProcess5"/>
    <dgm:cxn modelId="{FB3FB3D2-B8D3-47E4-9742-515C4E445BEB}" type="presParOf" srcId="{97DF9CE9-3333-497C-9515-964FE3DDD76C}" destId="{683BCDD9-A0BE-4749-9D51-D5B94D632B96}" srcOrd="3" destOrd="0" presId="urn:microsoft.com/office/officeart/2005/8/layout/vProcess5"/>
    <dgm:cxn modelId="{8D53C22B-EF72-48A8-9023-9ECF6C5FE074}" type="presParOf" srcId="{97DF9CE9-3333-497C-9515-964FE3DDD76C}" destId="{E2D318C0-0F21-421A-BB81-0FCE5307A268}" srcOrd="4" destOrd="0" presId="urn:microsoft.com/office/officeart/2005/8/layout/vProcess5"/>
    <dgm:cxn modelId="{571385ED-F9B7-4F0A-A539-A2A613538046}" type="presParOf" srcId="{97DF9CE9-3333-497C-9515-964FE3DDD76C}" destId="{64081135-FDE8-45A9-87CA-F5A441981FD5}" srcOrd="5" destOrd="0" presId="urn:microsoft.com/office/officeart/2005/8/layout/vProcess5"/>
    <dgm:cxn modelId="{4481B771-46B8-4ED1-9D04-169C7230B3BE}" type="presParOf" srcId="{97DF9CE9-3333-497C-9515-964FE3DDD76C}" destId="{07FF00C5-938D-491F-BDD0-FDEFEF61B139}" srcOrd="6" destOrd="0" presId="urn:microsoft.com/office/officeart/2005/8/layout/vProcess5"/>
    <dgm:cxn modelId="{ECCE8308-6901-491D-AA8B-16686A9189CB}" type="presParOf" srcId="{97DF9CE9-3333-497C-9515-964FE3DDD76C}" destId="{75BCA920-9B38-40F5-A96B-8E02AED39884}" srcOrd="7" destOrd="0" presId="urn:microsoft.com/office/officeart/2005/8/layout/vProcess5"/>
    <dgm:cxn modelId="{8DA88690-7B5C-4EFA-83E9-EC7469D2E676}" type="presParOf" srcId="{97DF9CE9-3333-497C-9515-964FE3DDD76C}" destId="{A3F58760-252D-4CA5-83D4-EFA7BDC18BFF}" srcOrd="8" destOrd="0" presId="urn:microsoft.com/office/officeart/2005/8/layout/vProcess5"/>
    <dgm:cxn modelId="{FB2AA148-E902-4F4C-A388-A3E587A57AF6}" type="presParOf" srcId="{97DF9CE9-3333-497C-9515-964FE3DDD76C}" destId="{B64C5446-3F9B-4A1B-86FD-8CD0A9526E95}" srcOrd="9" destOrd="0" presId="urn:microsoft.com/office/officeart/2005/8/layout/vProcess5"/>
    <dgm:cxn modelId="{A70669F5-88A9-4FA0-B21B-90BB3ED5FE2F}" type="presParOf" srcId="{97DF9CE9-3333-497C-9515-964FE3DDD76C}" destId="{C8D9B5E6-678C-4A36-A5E8-42BF92A838C3}" srcOrd="10" destOrd="0" presId="urn:microsoft.com/office/officeart/2005/8/layout/vProcess5"/>
    <dgm:cxn modelId="{C7001ADB-8DE2-43A3-8958-85856455B74E}" type="presParOf" srcId="{97DF9CE9-3333-497C-9515-964FE3DDD76C}" destId="{AB81F180-7380-43F0-9FA6-37533E168E1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62C2DD-2E81-420D-8188-FC519A84176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49A27E-42DB-4BDA-A6E5-5CC375E6ADA4}">
      <dgm:prSet custT="1"/>
      <dgm:spPr/>
      <dgm:t>
        <a:bodyPr/>
        <a:lstStyle/>
        <a:p>
          <a:r>
            <a:rPr lang="fr-FR" sz="2000" dirty="0">
              <a:latin typeface="Bell MT" panose="02020503060305020303" pitchFamily="18" charset="0"/>
            </a:rPr>
            <a:t>Champ de recherche englobé dans un formulaire valide par le W3C </a:t>
          </a:r>
          <a:r>
            <a:rPr lang="fr-FR" sz="1200" dirty="0">
              <a:latin typeface="Bell MT" panose="02020503060305020303" pitchFamily="18" charset="0"/>
            </a:rPr>
            <a:t>( définit les standards techniques liés au web )</a:t>
          </a:r>
          <a:endParaRPr lang="en-US" sz="1200" dirty="0">
            <a:latin typeface="Bell MT" panose="02020503060305020303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6D38BA94-0C39-45E7-8776-F8C3AB9E50B9}" type="parTrans" cxnId="{25E18B7C-DC5E-4249-8D82-8B90022C601B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AA67E4A4-224C-44BA-AD6C-960F720C8A01}" type="sibTrans" cxnId="{25E18B7C-DC5E-4249-8D82-8B90022C601B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61CBEE82-D38B-4AD1-B084-D5492AFA2F6D}">
      <dgm:prSet custT="1"/>
      <dgm:spPr/>
      <dgm:t>
        <a:bodyPr/>
        <a:lstStyle/>
        <a:p>
          <a:r>
            <a:rPr lang="fr-FR" sz="2000" dirty="0">
              <a:latin typeface="Bell MT" panose="02020503060305020303" pitchFamily="18" charset="0"/>
            </a:rPr>
            <a:t>Cartes hébergements et activités cliquables</a:t>
          </a:r>
          <a:endParaRPr lang="en-US" sz="2000" dirty="0">
            <a:latin typeface="Bell MT" panose="02020503060305020303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77D953C2-8232-4AE8-9871-048E49D7450B}" type="parTrans" cxnId="{FB6F5DB4-C5DD-47A9-975B-A98B73D22EAB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A3CE3158-3159-471A-A4D7-B516AAFC61D0}" type="sibTrans" cxnId="{FB6F5DB4-C5DD-47A9-975B-A98B73D22EAB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BCFB21C8-DF4A-4BE9-9D02-6E455F130FA9}">
      <dgm:prSet custT="1"/>
      <dgm:spPr/>
      <dgm:t>
        <a:bodyPr/>
        <a:lstStyle/>
        <a:p>
          <a:r>
            <a:rPr lang="fr-FR" sz="2000">
              <a:latin typeface="Bell MT" panose="02020503060305020303" pitchFamily="18" charset="0"/>
            </a:rPr>
            <a:t>Changement de filtres au survol</a:t>
          </a:r>
          <a:endParaRPr lang="en-US" sz="2000">
            <a:latin typeface="Bell MT" panose="02020503060305020303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DC5CEB97-763C-46A6-9EB8-E028B8E05813}" type="parTrans" cxnId="{ADAA9BFA-5489-40DE-9352-79BA54C51E9A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6B05438A-3FD0-4AD5-9BAF-33E3A4EC31A3}" type="sibTrans" cxnId="{ADAA9BFA-5489-40DE-9352-79BA54C51E9A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2F408920-40BB-49A6-8F0C-2F42DC01A151}">
      <dgm:prSet custT="1"/>
      <dgm:spPr/>
      <dgm:t>
        <a:bodyPr/>
        <a:lstStyle/>
        <a:p>
          <a:r>
            <a:rPr lang="fr-FR" sz="2000">
              <a:latin typeface="Bell MT" panose="02020503060305020303" pitchFamily="18" charset="0"/>
            </a:rPr>
            <a:t>Hébergements et activités sont des liens </a:t>
          </a:r>
          <a:endParaRPr lang="en-US" sz="2000">
            <a:latin typeface="Bell MT" panose="02020503060305020303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E3C189B-DD3F-4413-BB8C-8A6B378966C3}" type="parTrans" cxnId="{FC27F7E2-C085-4CC3-A0BA-7063B3A53D75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5F8EBD83-9C9F-4898-8186-8FAA6738D1C8}" type="sibTrans" cxnId="{FC27F7E2-C085-4CC3-A0BA-7063B3A53D75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E2D204FD-77FF-470C-94B6-06E7CB122561}" type="pres">
      <dgm:prSet presAssocID="{9F62C2DD-2E81-420D-8188-FC519A8417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D6EDA9-AEE9-4138-B30E-08EDBB0BCF64}" type="pres">
      <dgm:prSet presAssocID="{9249A27E-42DB-4BDA-A6E5-5CC375E6ADA4}" presName="hierRoot1" presStyleCnt="0"/>
      <dgm:spPr/>
    </dgm:pt>
    <dgm:pt modelId="{3FB6F9EB-E4BE-459E-B130-FCA499EF150C}" type="pres">
      <dgm:prSet presAssocID="{9249A27E-42DB-4BDA-A6E5-5CC375E6ADA4}" presName="composite" presStyleCnt="0"/>
      <dgm:spPr/>
    </dgm:pt>
    <dgm:pt modelId="{BE6E7777-DC1A-4156-82D6-6C5A5B11C9EC}" type="pres">
      <dgm:prSet presAssocID="{9249A27E-42DB-4BDA-A6E5-5CC375E6ADA4}" presName="background" presStyleLbl="node0" presStyleIdx="0" presStyleCnt="4"/>
      <dgm:spPr/>
    </dgm:pt>
    <dgm:pt modelId="{3225F196-A2E5-4121-BD52-D5075656DB2E}" type="pres">
      <dgm:prSet presAssocID="{9249A27E-42DB-4BDA-A6E5-5CC375E6ADA4}" presName="text" presStyleLbl="fgAcc0" presStyleIdx="0" presStyleCnt="4">
        <dgm:presLayoutVars>
          <dgm:chPref val="3"/>
        </dgm:presLayoutVars>
      </dgm:prSet>
      <dgm:spPr/>
    </dgm:pt>
    <dgm:pt modelId="{1A7E97AC-FC5A-4E9C-90FF-6EC54C12F707}" type="pres">
      <dgm:prSet presAssocID="{9249A27E-42DB-4BDA-A6E5-5CC375E6ADA4}" presName="hierChild2" presStyleCnt="0"/>
      <dgm:spPr/>
    </dgm:pt>
    <dgm:pt modelId="{10D419C7-F3D7-4357-92D3-EB56D0F3B1FF}" type="pres">
      <dgm:prSet presAssocID="{61CBEE82-D38B-4AD1-B084-D5492AFA2F6D}" presName="hierRoot1" presStyleCnt="0"/>
      <dgm:spPr/>
    </dgm:pt>
    <dgm:pt modelId="{DA881928-D34F-4E0D-8A48-8FFB5CA818BF}" type="pres">
      <dgm:prSet presAssocID="{61CBEE82-D38B-4AD1-B084-D5492AFA2F6D}" presName="composite" presStyleCnt="0"/>
      <dgm:spPr/>
    </dgm:pt>
    <dgm:pt modelId="{84EC142F-D124-4652-95BC-04E9BE833F18}" type="pres">
      <dgm:prSet presAssocID="{61CBEE82-D38B-4AD1-B084-D5492AFA2F6D}" presName="background" presStyleLbl="node0" presStyleIdx="1" presStyleCnt="4"/>
      <dgm:spPr/>
    </dgm:pt>
    <dgm:pt modelId="{9075355A-9381-4D7B-996D-032A8857895E}" type="pres">
      <dgm:prSet presAssocID="{61CBEE82-D38B-4AD1-B084-D5492AFA2F6D}" presName="text" presStyleLbl="fgAcc0" presStyleIdx="1" presStyleCnt="4">
        <dgm:presLayoutVars>
          <dgm:chPref val="3"/>
        </dgm:presLayoutVars>
      </dgm:prSet>
      <dgm:spPr/>
    </dgm:pt>
    <dgm:pt modelId="{CB8A8657-E185-44C0-ACBE-DB85CCC0344D}" type="pres">
      <dgm:prSet presAssocID="{61CBEE82-D38B-4AD1-B084-D5492AFA2F6D}" presName="hierChild2" presStyleCnt="0"/>
      <dgm:spPr/>
    </dgm:pt>
    <dgm:pt modelId="{A69940B1-B98D-4378-A87C-5D3F068786BB}" type="pres">
      <dgm:prSet presAssocID="{BCFB21C8-DF4A-4BE9-9D02-6E455F130FA9}" presName="hierRoot1" presStyleCnt="0"/>
      <dgm:spPr/>
    </dgm:pt>
    <dgm:pt modelId="{B1600530-A813-48F5-840F-42CB520F498E}" type="pres">
      <dgm:prSet presAssocID="{BCFB21C8-DF4A-4BE9-9D02-6E455F130FA9}" presName="composite" presStyleCnt="0"/>
      <dgm:spPr/>
    </dgm:pt>
    <dgm:pt modelId="{299BBEA0-7589-4F86-93DE-A54F9F75894E}" type="pres">
      <dgm:prSet presAssocID="{BCFB21C8-DF4A-4BE9-9D02-6E455F130FA9}" presName="background" presStyleLbl="node0" presStyleIdx="2" presStyleCnt="4"/>
      <dgm:spPr/>
    </dgm:pt>
    <dgm:pt modelId="{F6CDA8E2-F774-4E86-B418-66F5796B5A53}" type="pres">
      <dgm:prSet presAssocID="{BCFB21C8-DF4A-4BE9-9D02-6E455F130FA9}" presName="text" presStyleLbl="fgAcc0" presStyleIdx="2" presStyleCnt="4">
        <dgm:presLayoutVars>
          <dgm:chPref val="3"/>
        </dgm:presLayoutVars>
      </dgm:prSet>
      <dgm:spPr/>
    </dgm:pt>
    <dgm:pt modelId="{767DFE0E-CE5E-44F8-9D24-6F89448A3061}" type="pres">
      <dgm:prSet presAssocID="{BCFB21C8-DF4A-4BE9-9D02-6E455F130FA9}" presName="hierChild2" presStyleCnt="0"/>
      <dgm:spPr/>
    </dgm:pt>
    <dgm:pt modelId="{ADBA225C-9D5A-4F62-AF7D-C239D445FE31}" type="pres">
      <dgm:prSet presAssocID="{2F408920-40BB-49A6-8F0C-2F42DC01A151}" presName="hierRoot1" presStyleCnt="0"/>
      <dgm:spPr/>
    </dgm:pt>
    <dgm:pt modelId="{2B473F1D-84E6-4574-9D38-04CC1A2180A5}" type="pres">
      <dgm:prSet presAssocID="{2F408920-40BB-49A6-8F0C-2F42DC01A151}" presName="composite" presStyleCnt="0"/>
      <dgm:spPr/>
    </dgm:pt>
    <dgm:pt modelId="{8C518A0D-420C-4DC2-BDB5-0341CB6C64F4}" type="pres">
      <dgm:prSet presAssocID="{2F408920-40BB-49A6-8F0C-2F42DC01A151}" presName="background" presStyleLbl="node0" presStyleIdx="3" presStyleCnt="4"/>
      <dgm:spPr/>
    </dgm:pt>
    <dgm:pt modelId="{3CD72F81-0A1E-4A9A-B42F-F573EF34EA22}" type="pres">
      <dgm:prSet presAssocID="{2F408920-40BB-49A6-8F0C-2F42DC01A151}" presName="text" presStyleLbl="fgAcc0" presStyleIdx="3" presStyleCnt="4">
        <dgm:presLayoutVars>
          <dgm:chPref val="3"/>
        </dgm:presLayoutVars>
      </dgm:prSet>
      <dgm:spPr/>
    </dgm:pt>
    <dgm:pt modelId="{8E1973EE-78B4-4BC1-A4D9-39A8646419EA}" type="pres">
      <dgm:prSet presAssocID="{2F408920-40BB-49A6-8F0C-2F42DC01A151}" presName="hierChild2" presStyleCnt="0"/>
      <dgm:spPr/>
    </dgm:pt>
  </dgm:ptLst>
  <dgm:cxnLst>
    <dgm:cxn modelId="{C357D509-9E47-4576-90D9-978CA02ED424}" type="presOf" srcId="{2F408920-40BB-49A6-8F0C-2F42DC01A151}" destId="{3CD72F81-0A1E-4A9A-B42F-F573EF34EA22}" srcOrd="0" destOrd="0" presId="urn:microsoft.com/office/officeart/2005/8/layout/hierarchy1"/>
    <dgm:cxn modelId="{D606276B-688D-4CE9-A06E-CF13AB41A611}" type="presOf" srcId="{9249A27E-42DB-4BDA-A6E5-5CC375E6ADA4}" destId="{3225F196-A2E5-4121-BD52-D5075656DB2E}" srcOrd="0" destOrd="0" presId="urn:microsoft.com/office/officeart/2005/8/layout/hierarchy1"/>
    <dgm:cxn modelId="{25E18B7C-DC5E-4249-8D82-8B90022C601B}" srcId="{9F62C2DD-2E81-420D-8188-FC519A84176D}" destId="{9249A27E-42DB-4BDA-A6E5-5CC375E6ADA4}" srcOrd="0" destOrd="0" parTransId="{6D38BA94-0C39-45E7-8776-F8C3AB9E50B9}" sibTransId="{AA67E4A4-224C-44BA-AD6C-960F720C8A01}"/>
    <dgm:cxn modelId="{FB6F5DB4-C5DD-47A9-975B-A98B73D22EAB}" srcId="{9F62C2DD-2E81-420D-8188-FC519A84176D}" destId="{61CBEE82-D38B-4AD1-B084-D5492AFA2F6D}" srcOrd="1" destOrd="0" parTransId="{77D953C2-8232-4AE8-9871-048E49D7450B}" sibTransId="{A3CE3158-3159-471A-A4D7-B516AAFC61D0}"/>
    <dgm:cxn modelId="{E1DF09C2-E614-4149-9822-C4B3742308BF}" type="presOf" srcId="{61CBEE82-D38B-4AD1-B084-D5492AFA2F6D}" destId="{9075355A-9381-4D7B-996D-032A8857895E}" srcOrd="0" destOrd="0" presId="urn:microsoft.com/office/officeart/2005/8/layout/hierarchy1"/>
    <dgm:cxn modelId="{FC27F7E2-C085-4CC3-A0BA-7063B3A53D75}" srcId="{9F62C2DD-2E81-420D-8188-FC519A84176D}" destId="{2F408920-40BB-49A6-8F0C-2F42DC01A151}" srcOrd="3" destOrd="0" parTransId="{AE3C189B-DD3F-4413-BB8C-8A6B378966C3}" sibTransId="{5F8EBD83-9C9F-4898-8186-8FAA6738D1C8}"/>
    <dgm:cxn modelId="{6C7AFEEB-DFE6-47A5-A678-528D1533C44E}" type="presOf" srcId="{9F62C2DD-2E81-420D-8188-FC519A84176D}" destId="{E2D204FD-77FF-470C-94B6-06E7CB122561}" srcOrd="0" destOrd="0" presId="urn:microsoft.com/office/officeart/2005/8/layout/hierarchy1"/>
    <dgm:cxn modelId="{F04070ED-D944-4EC0-AE06-FE432FCD9A11}" type="presOf" srcId="{BCFB21C8-DF4A-4BE9-9D02-6E455F130FA9}" destId="{F6CDA8E2-F774-4E86-B418-66F5796B5A53}" srcOrd="0" destOrd="0" presId="urn:microsoft.com/office/officeart/2005/8/layout/hierarchy1"/>
    <dgm:cxn modelId="{ADAA9BFA-5489-40DE-9352-79BA54C51E9A}" srcId="{9F62C2DD-2E81-420D-8188-FC519A84176D}" destId="{BCFB21C8-DF4A-4BE9-9D02-6E455F130FA9}" srcOrd="2" destOrd="0" parTransId="{DC5CEB97-763C-46A6-9EB8-E028B8E05813}" sibTransId="{6B05438A-3FD0-4AD5-9BAF-33E3A4EC31A3}"/>
    <dgm:cxn modelId="{D8EBC964-311A-445B-B208-1444F9085F9B}" type="presParOf" srcId="{E2D204FD-77FF-470C-94B6-06E7CB122561}" destId="{92D6EDA9-AEE9-4138-B30E-08EDBB0BCF64}" srcOrd="0" destOrd="0" presId="urn:microsoft.com/office/officeart/2005/8/layout/hierarchy1"/>
    <dgm:cxn modelId="{643BF53B-E0EF-405D-8F91-8891975C574C}" type="presParOf" srcId="{92D6EDA9-AEE9-4138-B30E-08EDBB0BCF64}" destId="{3FB6F9EB-E4BE-459E-B130-FCA499EF150C}" srcOrd="0" destOrd="0" presId="urn:microsoft.com/office/officeart/2005/8/layout/hierarchy1"/>
    <dgm:cxn modelId="{1966D87D-959E-488F-BCAA-D8FF5B511F10}" type="presParOf" srcId="{3FB6F9EB-E4BE-459E-B130-FCA499EF150C}" destId="{BE6E7777-DC1A-4156-82D6-6C5A5B11C9EC}" srcOrd="0" destOrd="0" presId="urn:microsoft.com/office/officeart/2005/8/layout/hierarchy1"/>
    <dgm:cxn modelId="{C1D54AF6-4AA9-405A-912E-49762A3EBF24}" type="presParOf" srcId="{3FB6F9EB-E4BE-459E-B130-FCA499EF150C}" destId="{3225F196-A2E5-4121-BD52-D5075656DB2E}" srcOrd="1" destOrd="0" presId="urn:microsoft.com/office/officeart/2005/8/layout/hierarchy1"/>
    <dgm:cxn modelId="{74D71E5E-CDE7-4D76-AA92-7B122EBA84D4}" type="presParOf" srcId="{92D6EDA9-AEE9-4138-B30E-08EDBB0BCF64}" destId="{1A7E97AC-FC5A-4E9C-90FF-6EC54C12F707}" srcOrd="1" destOrd="0" presId="urn:microsoft.com/office/officeart/2005/8/layout/hierarchy1"/>
    <dgm:cxn modelId="{9D3756E4-139D-4549-A0D3-87BC83DDBA49}" type="presParOf" srcId="{E2D204FD-77FF-470C-94B6-06E7CB122561}" destId="{10D419C7-F3D7-4357-92D3-EB56D0F3B1FF}" srcOrd="1" destOrd="0" presId="urn:microsoft.com/office/officeart/2005/8/layout/hierarchy1"/>
    <dgm:cxn modelId="{753FA8B7-729C-4771-9999-1ECAF9FEB61F}" type="presParOf" srcId="{10D419C7-F3D7-4357-92D3-EB56D0F3B1FF}" destId="{DA881928-D34F-4E0D-8A48-8FFB5CA818BF}" srcOrd="0" destOrd="0" presId="urn:microsoft.com/office/officeart/2005/8/layout/hierarchy1"/>
    <dgm:cxn modelId="{EFC2FF34-1ACB-4433-9F85-6E01C45E6206}" type="presParOf" srcId="{DA881928-D34F-4E0D-8A48-8FFB5CA818BF}" destId="{84EC142F-D124-4652-95BC-04E9BE833F18}" srcOrd="0" destOrd="0" presId="urn:microsoft.com/office/officeart/2005/8/layout/hierarchy1"/>
    <dgm:cxn modelId="{6B9143C3-1252-480B-A7BA-36C8F6EB68DF}" type="presParOf" srcId="{DA881928-D34F-4E0D-8A48-8FFB5CA818BF}" destId="{9075355A-9381-4D7B-996D-032A8857895E}" srcOrd="1" destOrd="0" presId="urn:microsoft.com/office/officeart/2005/8/layout/hierarchy1"/>
    <dgm:cxn modelId="{838E7617-8BB6-422A-81CE-E4E5CF2C2806}" type="presParOf" srcId="{10D419C7-F3D7-4357-92D3-EB56D0F3B1FF}" destId="{CB8A8657-E185-44C0-ACBE-DB85CCC0344D}" srcOrd="1" destOrd="0" presId="urn:microsoft.com/office/officeart/2005/8/layout/hierarchy1"/>
    <dgm:cxn modelId="{6DD81379-D8E4-4224-8327-224A8E1FFF91}" type="presParOf" srcId="{E2D204FD-77FF-470C-94B6-06E7CB122561}" destId="{A69940B1-B98D-4378-A87C-5D3F068786BB}" srcOrd="2" destOrd="0" presId="urn:microsoft.com/office/officeart/2005/8/layout/hierarchy1"/>
    <dgm:cxn modelId="{A79057EC-D27C-4B31-B00C-FFF9A54BD061}" type="presParOf" srcId="{A69940B1-B98D-4378-A87C-5D3F068786BB}" destId="{B1600530-A813-48F5-840F-42CB520F498E}" srcOrd="0" destOrd="0" presId="urn:microsoft.com/office/officeart/2005/8/layout/hierarchy1"/>
    <dgm:cxn modelId="{1DE0213A-7A47-44C9-B6E7-C26C9C3D0329}" type="presParOf" srcId="{B1600530-A813-48F5-840F-42CB520F498E}" destId="{299BBEA0-7589-4F86-93DE-A54F9F75894E}" srcOrd="0" destOrd="0" presId="urn:microsoft.com/office/officeart/2005/8/layout/hierarchy1"/>
    <dgm:cxn modelId="{0BE8E472-4945-41B3-ADBD-E801E80B3196}" type="presParOf" srcId="{B1600530-A813-48F5-840F-42CB520F498E}" destId="{F6CDA8E2-F774-4E86-B418-66F5796B5A53}" srcOrd="1" destOrd="0" presId="urn:microsoft.com/office/officeart/2005/8/layout/hierarchy1"/>
    <dgm:cxn modelId="{CD2DE9B6-A804-4BA1-93BB-3E78A6267953}" type="presParOf" srcId="{A69940B1-B98D-4378-A87C-5D3F068786BB}" destId="{767DFE0E-CE5E-44F8-9D24-6F89448A3061}" srcOrd="1" destOrd="0" presId="urn:microsoft.com/office/officeart/2005/8/layout/hierarchy1"/>
    <dgm:cxn modelId="{58BA2F12-3E4A-4CE1-A22B-816F81B23189}" type="presParOf" srcId="{E2D204FD-77FF-470C-94B6-06E7CB122561}" destId="{ADBA225C-9D5A-4F62-AF7D-C239D445FE31}" srcOrd="3" destOrd="0" presId="urn:microsoft.com/office/officeart/2005/8/layout/hierarchy1"/>
    <dgm:cxn modelId="{E31558EF-9B6A-40A5-9A28-F9E5452535CA}" type="presParOf" srcId="{ADBA225C-9D5A-4F62-AF7D-C239D445FE31}" destId="{2B473F1D-84E6-4574-9D38-04CC1A2180A5}" srcOrd="0" destOrd="0" presId="urn:microsoft.com/office/officeart/2005/8/layout/hierarchy1"/>
    <dgm:cxn modelId="{1E1BD28C-A869-4923-9475-2673974E9EE1}" type="presParOf" srcId="{2B473F1D-84E6-4574-9D38-04CC1A2180A5}" destId="{8C518A0D-420C-4DC2-BDB5-0341CB6C64F4}" srcOrd="0" destOrd="0" presId="urn:microsoft.com/office/officeart/2005/8/layout/hierarchy1"/>
    <dgm:cxn modelId="{2C08D9A8-4B91-47EF-A07A-F27E9BDC0CA3}" type="presParOf" srcId="{2B473F1D-84E6-4574-9D38-04CC1A2180A5}" destId="{3CD72F81-0A1E-4A9A-B42F-F573EF34EA22}" srcOrd="1" destOrd="0" presId="urn:microsoft.com/office/officeart/2005/8/layout/hierarchy1"/>
    <dgm:cxn modelId="{33445671-CAB2-4E64-9096-54BCC271F00A}" type="presParOf" srcId="{ADBA225C-9D5A-4F62-AF7D-C239D445FE31}" destId="{8E1973EE-78B4-4BC1-A4D9-39A8646419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62C2DD-2E81-420D-8188-FC519A84176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249A27E-42DB-4BDA-A6E5-5CC375E6ADA4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2000" dirty="0">
            <a:latin typeface="Bell MT" panose="02020503060305020303" pitchFamily="18" charset="0"/>
          </a:endParaRP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dirty="0">
              <a:latin typeface="Bell MT" panose="02020503060305020303" pitchFamily="18" charset="0"/>
            </a:rPr>
            <a:t>Desktop first</a:t>
          </a:r>
        </a:p>
        <a:p>
          <a:pPr marL="0" lvl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dirty="0">
            <a:latin typeface="Bell MT" panose="02020503060305020303" pitchFamily="18" charset="0"/>
          </a:endParaRPr>
        </a:p>
      </dgm:t>
    </dgm:pt>
    <dgm:pt modelId="{6D38BA94-0C39-45E7-8776-F8C3AB9E50B9}" type="parTrans" cxnId="{25E18B7C-DC5E-4249-8D82-8B90022C601B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AA67E4A4-224C-44BA-AD6C-960F720C8A01}" type="sibTrans" cxnId="{25E18B7C-DC5E-4249-8D82-8B90022C601B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61CBEE82-D38B-4AD1-B084-D5492AFA2F6D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fr-FR" sz="2000" dirty="0">
            <a:latin typeface="Bell MT" panose="02020503060305020303" pitchFamily="18" charset="0"/>
          </a:endParaRP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2000" dirty="0" err="1">
              <a:latin typeface="Bell MT" panose="02020503060305020303" pitchFamily="18" charset="0"/>
            </a:rPr>
            <a:t>Breakpoints</a:t>
          </a:r>
          <a:r>
            <a:rPr lang="fr-FR" sz="2000" dirty="0">
              <a:latin typeface="Bell MT" panose="02020503060305020303" pitchFamily="18" charset="0"/>
            </a:rPr>
            <a:t> 992px &amp; 768px</a:t>
          </a:r>
          <a:endParaRPr lang="en-US" sz="2000" dirty="0">
            <a:latin typeface="Bell MT" panose="02020503060305020303" pitchFamily="18" charset="0"/>
          </a:endParaRPr>
        </a:p>
        <a:p>
          <a:pPr marL="0" lvl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dirty="0">
            <a:latin typeface="Bell MT" panose="02020503060305020303" pitchFamily="18" charset="0"/>
          </a:endParaRPr>
        </a:p>
      </dgm:t>
    </dgm:pt>
    <dgm:pt modelId="{77D953C2-8232-4AE8-9871-048E49D7450B}" type="parTrans" cxnId="{FB6F5DB4-C5DD-47A9-975B-A98B73D22EAB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A3CE3158-3159-471A-A4D7-B516AAFC61D0}" type="sibTrans" cxnId="{FB6F5DB4-C5DD-47A9-975B-A98B73D22EAB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BCFB21C8-DF4A-4BE9-9D02-6E455F130FA9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2000" dirty="0">
            <a:latin typeface="Bell MT" panose="02020503060305020303" pitchFamily="18" charset="0"/>
          </a:endParaRP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dirty="0">
              <a:latin typeface="Bell MT" panose="02020503060305020303" pitchFamily="18" charset="0"/>
            </a:rPr>
            <a:t>Adaptation libre </a:t>
          </a:r>
          <a:r>
            <a:rPr lang="en-US" sz="2000" dirty="0" err="1">
              <a:latin typeface="Bell MT" panose="02020503060305020303" pitchFamily="18" charset="0"/>
            </a:rPr>
            <a:t>tablette</a:t>
          </a:r>
          <a:endParaRPr lang="en-US" sz="2000" dirty="0">
            <a:latin typeface="Bell MT" panose="02020503060305020303" pitchFamily="18" charset="0"/>
          </a:endParaRPr>
        </a:p>
        <a:p>
          <a:endParaRPr lang="en-US" sz="2000" dirty="0">
            <a:latin typeface="Bell MT" panose="02020503060305020303" pitchFamily="18" charset="0"/>
          </a:endParaRPr>
        </a:p>
      </dgm:t>
    </dgm:pt>
    <dgm:pt modelId="{DC5CEB97-763C-46A6-9EB8-E028B8E05813}" type="parTrans" cxnId="{ADAA9BFA-5489-40DE-9352-79BA54C51E9A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6B05438A-3FD0-4AD5-9BAF-33E3A4EC31A3}" type="sibTrans" cxnId="{ADAA9BFA-5489-40DE-9352-79BA54C51E9A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2F408920-40BB-49A6-8F0C-2F42DC01A151}">
      <dgm:prSet custT="1"/>
      <dgm:spPr/>
      <dgm:t>
        <a:bodyPr/>
        <a:lstStyle/>
        <a:p>
          <a:pPr marL="0" lvl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dirty="0">
              <a:latin typeface="Bell MT" panose="02020503060305020303" pitchFamily="18" charset="0"/>
            </a:rPr>
            <a:t>Media queries</a:t>
          </a:r>
        </a:p>
      </dgm:t>
    </dgm:pt>
    <dgm:pt modelId="{AE3C189B-DD3F-4413-BB8C-8A6B378966C3}" type="parTrans" cxnId="{FC27F7E2-C085-4CC3-A0BA-7063B3A53D75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5F8EBD83-9C9F-4898-8186-8FAA6738D1C8}" type="sibTrans" cxnId="{FC27F7E2-C085-4CC3-A0BA-7063B3A53D75}">
      <dgm:prSet/>
      <dgm:spPr/>
      <dgm:t>
        <a:bodyPr/>
        <a:lstStyle/>
        <a:p>
          <a:endParaRPr lang="en-US" sz="2000">
            <a:latin typeface="Bell MT" panose="02020503060305020303" pitchFamily="18" charset="0"/>
          </a:endParaRPr>
        </a:p>
      </dgm:t>
    </dgm:pt>
    <dgm:pt modelId="{55812AE9-4475-4E81-B837-5AD5CB0C13BC}">
      <dgm:prSet custT="1"/>
      <dgm:spPr/>
      <dgm:t>
        <a:bodyPr/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fr-FR" sz="2000" dirty="0">
            <a:latin typeface="Bell MT" panose="02020503060305020303" pitchFamily="18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2000" dirty="0">
              <a:latin typeface="Bell MT" panose="02020503060305020303" pitchFamily="18" charset="0"/>
            </a:rPr>
            <a:t>Doit être validé auprès de W3C</a:t>
          </a:r>
          <a:endParaRPr lang="en-US" sz="2000" dirty="0">
            <a:latin typeface="Bell MT" panose="02020503060305020303" pitchFamily="18" charset="0"/>
          </a:endParaRPr>
        </a:p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dirty="0">
            <a:latin typeface="Bell MT" panose="02020503060305020303" pitchFamily="18" charset="0"/>
          </a:endParaRPr>
        </a:p>
      </dgm:t>
    </dgm:pt>
    <dgm:pt modelId="{79A6468A-E961-4E5F-97B6-514A039106B1}" type="parTrans" cxnId="{64CE8DF0-FA89-4A9C-9218-A7585CEFBB47}">
      <dgm:prSet/>
      <dgm:spPr/>
      <dgm:t>
        <a:bodyPr/>
        <a:lstStyle/>
        <a:p>
          <a:endParaRPr lang="fr-FR">
            <a:latin typeface="Bell MT" panose="02020503060305020303" pitchFamily="18" charset="0"/>
          </a:endParaRPr>
        </a:p>
      </dgm:t>
    </dgm:pt>
    <dgm:pt modelId="{0119EC32-0E89-409D-8EDB-F5F90753051B}" type="sibTrans" cxnId="{64CE8DF0-FA89-4A9C-9218-A7585CEFBB47}">
      <dgm:prSet/>
      <dgm:spPr/>
      <dgm:t>
        <a:bodyPr/>
        <a:lstStyle/>
        <a:p>
          <a:endParaRPr lang="fr-FR">
            <a:latin typeface="Bell MT" panose="02020503060305020303" pitchFamily="18" charset="0"/>
          </a:endParaRPr>
        </a:p>
      </dgm:t>
    </dgm:pt>
    <dgm:pt modelId="{6C78E8C2-4390-48F4-B4D4-51BCF201A7FF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2000" dirty="0">
            <a:latin typeface="Bell MT" panose="02020503060305020303" pitchFamily="18" charset="0"/>
          </a:endParaRP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dirty="0">
              <a:latin typeface="Bell MT" panose="02020503060305020303" pitchFamily="18" charset="0"/>
            </a:rPr>
            <a:t>Choix des images </a:t>
          </a:r>
          <a:r>
            <a:rPr lang="en-US" sz="2000" dirty="0" err="1">
              <a:latin typeface="Bell MT" panose="02020503060305020303" pitchFamily="18" charset="0"/>
            </a:rPr>
            <a:t>suivant</a:t>
          </a:r>
          <a:r>
            <a:rPr lang="en-US" sz="2000" dirty="0">
              <a:latin typeface="Bell MT" panose="02020503060305020303" pitchFamily="18" charset="0"/>
            </a:rPr>
            <a:t> le support</a:t>
          </a:r>
        </a:p>
        <a:p>
          <a:pPr marL="0" lvl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dirty="0">
            <a:latin typeface="Bell MT" panose="02020503060305020303" pitchFamily="18" charset="0"/>
          </a:endParaRPr>
        </a:p>
      </dgm:t>
    </dgm:pt>
    <dgm:pt modelId="{0AD8FE70-5640-4C36-BB19-FAFC17AB3692}" type="parTrans" cxnId="{CC7A15A3-F40D-42E5-8C1E-7F8C21AA7368}">
      <dgm:prSet/>
      <dgm:spPr/>
      <dgm:t>
        <a:bodyPr/>
        <a:lstStyle/>
        <a:p>
          <a:endParaRPr lang="fr-FR">
            <a:latin typeface="Bell MT" panose="02020503060305020303" pitchFamily="18" charset="0"/>
          </a:endParaRPr>
        </a:p>
      </dgm:t>
    </dgm:pt>
    <dgm:pt modelId="{3122C4B1-B07C-45F2-B6BF-B2077E0EAF75}" type="sibTrans" cxnId="{CC7A15A3-F40D-42E5-8C1E-7F8C21AA7368}">
      <dgm:prSet/>
      <dgm:spPr/>
      <dgm:t>
        <a:bodyPr/>
        <a:lstStyle/>
        <a:p>
          <a:endParaRPr lang="fr-FR">
            <a:latin typeface="Bell MT" panose="02020503060305020303" pitchFamily="18" charset="0"/>
          </a:endParaRPr>
        </a:p>
      </dgm:t>
    </dgm:pt>
    <dgm:pt modelId="{78DF1510-A8A9-4019-887A-CAA24195F6AF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fr-FR" sz="2000" dirty="0">
            <a:latin typeface="Bell MT" panose="02020503060305020303" pitchFamily="18" charset="0"/>
          </a:endParaRP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2000" dirty="0">
              <a:latin typeface="Bell MT" panose="02020503060305020303" pitchFamily="18" charset="0"/>
            </a:rPr>
            <a:t>Utilisation des balises sémantiques</a:t>
          </a:r>
          <a:endParaRPr lang="en-US" sz="2000" dirty="0">
            <a:latin typeface="Bell MT" panose="02020503060305020303" pitchFamily="18" charset="0"/>
          </a:endParaRPr>
        </a:p>
        <a:p>
          <a:endParaRPr lang="en-US" sz="2000" dirty="0">
            <a:latin typeface="Bell MT" panose="02020503060305020303" pitchFamily="18" charset="0"/>
          </a:endParaRPr>
        </a:p>
      </dgm:t>
    </dgm:pt>
    <dgm:pt modelId="{6AD841E9-F930-4125-9B66-2DA243F5EA54}" type="parTrans" cxnId="{5D213EC3-0B2F-4A8C-B9AE-130C3E8B345E}">
      <dgm:prSet/>
      <dgm:spPr/>
      <dgm:t>
        <a:bodyPr/>
        <a:lstStyle/>
        <a:p>
          <a:endParaRPr lang="fr-FR">
            <a:latin typeface="Bell MT" panose="02020503060305020303" pitchFamily="18" charset="0"/>
          </a:endParaRPr>
        </a:p>
      </dgm:t>
    </dgm:pt>
    <dgm:pt modelId="{89440FCE-85E7-4EFC-A7B6-17617994F009}" type="sibTrans" cxnId="{5D213EC3-0B2F-4A8C-B9AE-130C3E8B345E}">
      <dgm:prSet/>
      <dgm:spPr/>
      <dgm:t>
        <a:bodyPr/>
        <a:lstStyle/>
        <a:p>
          <a:endParaRPr lang="fr-FR">
            <a:latin typeface="Bell MT" panose="02020503060305020303" pitchFamily="18" charset="0"/>
          </a:endParaRPr>
        </a:p>
      </dgm:t>
    </dgm:pt>
    <dgm:pt modelId="{A8D047FA-9CD3-4E66-89E0-77F50A7866EC}">
      <dgm:prSet custT="1"/>
      <dgm:spPr/>
      <dgm:t>
        <a:bodyPr/>
        <a:lstStyle/>
        <a:p>
          <a:pPr marL="0" lvl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dirty="0">
              <a:latin typeface="Bell MT" panose="02020503060305020303" pitchFamily="18" charset="0"/>
            </a:rPr>
            <a:t>Compatible Chrome &amp; Mozilla</a:t>
          </a:r>
        </a:p>
      </dgm:t>
    </dgm:pt>
    <dgm:pt modelId="{6931F15E-47AB-4AAE-BEC1-90EB7041454A}" type="parTrans" cxnId="{7D4F455A-017D-472D-A8C9-4EB8CAF88BB6}">
      <dgm:prSet/>
      <dgm:spPr/>
      <dgm:t>
        <a:bodyPr/>
        <a:lstStyle/>
        <a:p>
          <a:endParaRPr lang="fr-FR">
            <a:latin typeface="Bell MT" panose="02020503060305020303" pitchFamily="18" charset="0"/>
          </a:endParaRPr>
        </a:p>
      </dgm:t>
    </dgm:pt>
    <dgm:pt modelId="{9EFB6C2C-969B-49C1-B746-A65FF92CEFBF}" type="sibTrans" cxnId="{7D4F455A-017D-472D-A8C9-4EB8CAF88BB6}">
      <dgm:prSet/>
      <dgm:spPr/>
      <dgm:t>
        <a:bodyPr/>
        <a:lstStyle/>
        <a:p>
          <a:endParaRPr lang="fr-FR">
            <a:latin typeface="Bell MT" panose="02020503060305020303" pitchFamily="18" charset="0"/>
          </a:endParaRPr>
        </a:p>
      </dgm:t>
    </dgm:pt>
    <dgm:pt modelId="{A1B43A1E-E413-4E48-B1A4-16E575DB050A}">
      <dgm:prSet custT="1"/>
      <dgm:spPr/>
      <dgm:t>
        <a:bodyPr/>
        <a:lstStyle/>
        <a:p>
          <a:r>
            <a:rPr lang="en-US" sz="2000" dirty="0" err="1">
              <a:latin typeface="Bell MT" panose="02020503060305020303" pitchFamily="18" charset="0"/>
            </a:rPr>
            <a:t>Icônes</a:t>
          </a:r>
          <a:r>
            <a:rPr lang="en-US" sz="2000" dirty="0">
              <a:latin typeface="Bell MT" panose="02020503060305020303" pitchFamily="18" charset="0"/>
            </a:rPr>
            <a:t> font awesome</a:t>
          </a:r>
        </a:p>
      </dgm:t>
    </dgm:pt>
    <dgm:pt modelId="{5C089C13-9376-401C-8238-5EE7025F0C2F}" type="parTrans" cxnId="{1916BE2D-3B39-4C9E-A817-EB119D978E20}">
      <dgm:prSet/>
      <dgm:spPr/>
      <dgm:t>
        <a:bodyPr/>
        <a:lstStyle/>
        <a:p>
          <a:endParaRPr lang="fr-FR">
            <a:latin typeface="Bell MT" panose="02020503060305020303" pitchFamily="18" charset="0"/>
          </a:endParaRPr>
        </a:p>
      </dgm:t>
    </dgm:pt>
    <dgm:pt modelId="{64830AD4-7288-4558-9B48-856FD02CF68E}" type="sibTrans" cxnId="{1916BE2D-3B39-4C9E-A817-EB119D978E20}">
      <dgm:prSet/>
      <dgm:spPr/>
      <dgm:t>
        <a:bodyPr/>
        <a:lstStyle/>
        <a:p>
          <a:endParaRPr lang="fr-FR">
            <a:latin typeface="Bell MT" panose="02020503060305020303" pitchFamily="18" charset="0"/>
          </a:endParaRPr>
        </a:p>
      </dgm:t>
    </dgm:pt>
    <dgm:pt modelId="{D8D9540E-B1E4-411E-807F-0D72CF99478E}">
      <dgm:prSet custT="1"/>
      <dgm:spPr/>
      <dgm:t>
        <a:bodyPr/>
        <a:lstStyle/>
        <a:p>
          <a:r>
            <a:rPr lang="en-US" sz="2000" dirty="0" err="1">
              <a:latin typeface="Bell MT" panose="02020503060305020303" pitchFamily="18" charset="0"/>
            </a:rPr>
            <a:t>Utilisation</a:t>
          </a:r>
          <a:r>
            <a:rPr lang="en-US" sz="2000" dirty="0">
              <a:latin typeface="Bell MT" panose="02020503060305020303" pitchFamily="18" charset="0"/>
            </a:rPr>
            <a:t> des pixels et %</a:t>
          </a:r>
        </a:p>
      </dgm:t>
    </dgm:pt>
    <dgm:pt modelId="{925F390E-E832-46BD-81B1-C980E5648A85}" type="parTrans" cxnId="{1F9372AD-F0C4-46A8-97B1-D8CCDB424AEB}">
      <dgm:prSet/>
      <dgm:spPr/>
      <dgm:t>
        <a:bodyPr/>
        <a:lstStyle/>
        <a:p>
          <a:endParaRPr lang="fr-FR">
            <a:latin typeface="Bell MT" panose="02020503060305020303" pitchFamily="18" charset="0"/>
          </a:endParaRPr>
        </a:p>
      </dgm:t>
    </dgm:pt>
    <dgm:pt modelId="{1AAC3C4F-13C6-46CA-BA1E-7DD6EEC78AD7}" type="sibTrans" cxnId="{1F9372AD-F0C4-46A8-97B1-D8CCDB424AEB}">
      <dgm:prSet/>
      <dgm:spPr/>
      <dgm:t>
        <a:bodyPr/>
        <a:lstStyle/>
        <a:p>
          <a:endParaRPr lang="fr-FR">
            <a:latin typeface="Bell MT" panose="02020503060305020303" pitchFamily="18" charset="0"/>
          </a:endParaRPr>
        </a:p>
      </dgm:t>
    </dgm:pt>
    <dgm:pt modelId="{A844D92E-74C8-443B-9DF7-08815BA07DE1}">
      <dgm:prSet custT="1"/>
      <dgm:spPr/>
      <dgm:t>
        <a:bodyPr/>
        <a:lstStyle/>
        <a:p>
          <a:r>
            <a:rPr lang="en-US" sz="2000" dirty="0">
              <a:latin typeface="Bell MT" panose="02020503060305020303" pitchFamily="18" charset="0"/>
            </a:rPr>
            <a:t>Flexbox</a:t>
          </a:r>
        </a:p>
      </dgm:t>
    </dgm:pt>
    <dgm:pt modelId="{4B66FCA7-20A1-4850-8ED1-B2D3F7F61976}" type="parTrans" cxnId="{F06DD660-C33E-4269-9B8B-9610E429F7D8}">
      <dgm:prSet/>
      <dgm:spPr/>
      <dgm:t>
        <a:bodyPr/>
        <a:lstStyle/>
        <a:p>
          <a:endParaRPr lang="fr-FR">
            <a:latin typeface="Bell MT" panose="02020503060305020303" pitchFamily="18" charset="0"/>
          </a:endParaRPr>
        </a:p>
      </dgm:t>
    </dgm:pt>
    <dgm:pt modelId="{FAD2FCD7-060B-4759-99DD-7E8A4A3E8766}" type="sibTrans" cxnId="{F06DD660-C33E-4269-9B8B-9610E429F7D8}">
      <dgm:prSet/>
      <dgm:spPr/>
      <dgm:t>
        <a:bodyPr/>
        <a:lstStyle/>
        <a:p>
          <a:endParaRPr lang="fr-FR">
            <a:latin typeface="Bell MT" panose="02020503060305020303" pitchFamily="18" charset="0"/>
          </a:endParaRPr>
        </a:p>
      </dgm:t>
    </dgm:pt>
    <dgm:pt modelId="{7611E870-9CEB-496D-A989-F53ADAEAADA6}">
      <dgm:prSet custT="1"/>
      <dgm:spPr/>
      <dgm:t>
        <a:bodyPr/>
        <a:lstStyle/>
        <a:p>
          <a:r>
            <a:rPr lang="en-US" sz="2000" dirty="0">
              <a:latin typeface="Bell MT" panose="02020503060305020303" pitchFamily="18" charset="0"/>
            </a:rPr>
            <a:t>Pas de framework</a:t>
          </a:r>
        </a:p>
      </dgm:t>
    </dgm:pt>
    <dgm:pt modelId="{14C039FA-50FB-40B2-AE05-8B9A15DEA0EB}" type="parTrans" cxnId="{C4C4439A-1790-4FE6-BB9D-81566DEE67C4}">
      <dgm:prSet/>
      <dgm:spPr/>
      <dgm:t>
        <a:bodyPr/>
        <a:lstStyle/>
        <a:p>
          <a:endParaRPr lang="fr-FR">
            <a:latin typeface="Bell MT" panose="02020503060305020303" pitchFamily="18" charset="0"/>
          </a:endParaRPr>
        </a:p>
      </dgm:t>
    </dgm:pt>
    <dgm:pt modelId="{1BF89C04-2C0F-4584-B605-FE1B6DBC569A}" type="sibTrans" cxnId="{C4C4439A-1790-4FE6-BB9D-81566DEE67C4}">
      <dgm:prSet/>
      <dgm:spPr/>
      <dgm:t>
        <a:bodyPr/>
        <a:lstStyle/>
        <a:p>
          <a:endParaRPr lang="fr-FR">
            <a:latin typeface="Bell MT" panose="02020503060305020303" pitchFamily="18" charset="0"/>
          </a:endParaRPr>
        </a:p>
      </dgm:t>
    </dgm:pt>
    <dgm:pt modelId="{05A93624-C7DB-4005-91FD-F8FFAC30439E}" type="pres">
      <dgm:prSet presAssocID="{9F62C2DD-2E81-420D-8188-FC519A84176D}" presName="diagram" presStyleCnt="0">
        <dgm:presLayoutVars>
          <dgm:dir/>
          <dgm:resizeHandles val="exact"/>
        </dgm:presLayoutVars>
      </dgm:prSet>
      <dgm:spPr/>
    </dgm:pt>
    <dgm:pt modelId="{D4CB020C-E693-4349-B1B7-176CC4CF77E5}" type="pres">
      <dgm:prSet presAssocID="{9249A27E-42DB-4BDA-A6E5-5CC375E6ADA4}" presName="node" presStyleLbl="node1" presStyleIdx="0" presStyleCnt="12">
        <dgm:presLayoutVars>
          <dgm:bulletEnabled val="1"/>
        </dgm:presLayoutVars>
      </dgm:prSet>
      <dgm:spPr/>
    </dgm:pt>
    <dgm:pt modelId="{F81F2D1F-7112-481A-95BC-1DDAD8B8F7C1}" type="pres">
      <dgm:prSet presAssocID="{AA67E4A4-224C-44BA-AD6C-960F720C8A01}" presName="sibTrans" presStyleCnt="0"/>
      <dgm:spPr/>
    </dgm:pt>
    <dgm:pt modelId="{3EEAEDB1-1574-4C8F-966B-4E4235AB8691}" type="pres">
      <dgm:prSet presAssocID="{61CBEE82-D38B-4AD1-B084-D5492AFA2F6D}" presName="node" presStyleLbl="node1" presStyleIdx="1" presStyleCnt="12">
        <dgm:presLayoutVars>
          <dgm:bulletEnabled val="1"/>
        </dgm:presLayoutVars>
      </dgm:prSet>
      <dgm:spPr/>
    </dgm:pt>
    <dgm:pt modelId="{4B93B68A-D254-4DA5-A5EB-A74F84D830F2}" type="pres">
      <dgm:prSet presAssocID="{A3CE3158-3159-471A-A4D7-B516AAFC61D0}" presName="sibTrans" presStyleCnt="0"/>
      <dgm:spPr/>
    </dgm:pt>
    <dgm:pt modelId="{C140074A-2AEE-4410-BC59-83F8F3EEC818}" type="pres">
      <dgm:prSet presAssocID="{BCFB21C8-DF4A-4BE9-9D02-6E455F130FA9}" presName="node" presStyleLbl="node1" presStyleIdx="2" presStyleCnt="12">
        <dgm:presLayoutVars>
          <dgm:bulletEnabled val="1"/>
        </dgm:presLayoutVars>
      </dgm:prSet>
      <dgm:spPr/>
    </dgm:pt>
    <dgm:pt modelId="{8E750AF6-CD01-41F2-942A-3CAB2112D966}" type="pres">
      <dgm:prSet presAssocID="{6B05438A-3FD0-4AD5-9BAF-33E3A4EC31A3}" presName="sibTrans" presStyleCnt="0"/>
      <dgm:spPr/>
    </dgm:pt>
    <dgm:pt modelId="{924EC853-06D7-4BAB-9C74-291CE418B7DF}" type="pres">
      <dgm:prSet presAssocID="{2F408920-40BB-49A6-8F0C-2F42DC01A151}" presName="node" presStyleLbl="node1" presStyleIdx="3" presStyleCnt="12">
        <dgm:presLayoutVars>
          <dgm:bulletEnabled val="1"/>
        </dgm:presLayoutVars>
      </dgm:prSet>
      <dgm:spPr/>
    </dgm:pt>
    <dgm:pt modelId="{2B0ADE4E-AF32-4BA4-BC79-D06BE0849F58}" type="pres">
      <dgm:prSet presAssocID="{5F8EBD83-9C9F-4898-8186-8FAA6738D1C8}" presName="sibTrans" presStyleCnt="0"/>
      <dgm:spPr/>
    </dgm:pt>
    <dgm:pt modelId="{BEB0861F-8E6E-460F-9A06-4BCF0468F550}" type="pres">
      <dgm:prSet presAssocID="{6C78E8C2-4390-48F4-B4D4-51BCF201A7FF}" presName="node" presStyleLbl="node1" presStyleIdx="4" presStyleCnt="12">
        <dgm:presLayoutVars>
          <dgm:bulletEnabled val="1"/>
        </dgm:presLayoutVars>
      </dgm:prSet>
      <dgm:spPr/>
    </dgm:pt>
    <dgm:pt modelId="{9EC77FBA-CC44-4627-9C95-A01047F0FF15}" type="pres">
      <dgm:prSet presAssocID="{3122C4B1-B07C-45F2-B6BF-B2077E0EAF75}" presName="sibTrans" presStyleCnt="0"/>
      <dgm:spPr/>
    </dgm:pt>
    <dgm:pt modelId="{43563383-C5DD-4336-A606-23B60072646E}" type="pres">
      <dgm:prSet presAssocID="{A1B43A1E-E413-4E48-B1A4-16E575DB050A}" presName="node" presStyleLbl="node1" presStyleIdx="5" presStyleCnt="12">
        <dgm:presLayoutVars>
          <dgm:bulletEnabled val="1"/>
        </dgm:presLayoutVars>
      </dgm:prSet>
      <dgm:spPr/>
    </dgm:pt>
    <dgm:pt modelId="{74C13424-9B29-4CD4-90A3-A3F63936BEAC}" type="pres">
      <dgm:prSet presAssocID="{64830AD4-7288-4558-9B48-856FD02CF68E}" presName="sibTrans" presStyleCnt="0"/>
      <dgm:spPr/>
    </dgm:pt>
    <dgm:pt modelId="{326D5069-3E6D-4210-8C09-8746C512607D}" type="pres">
      <dgm:prSet presAssocID="{D8D9540E-B1E4-411E-807F-0D72CF99478E}" presName="node" presStyleLbl="node1" presStyleIdx="6" presStyleCnt="12">
        <dgm:presLayoutVars>
          <dgm:bulletEnabled val="1"/>
        </dgm:presLayoutVars>
      </dgm:prSet>
      <dgm:spPr/>
    </dgm:pt>
    <dgm:pt modelId="{F930E103-D022-4444-92DD-9D0381FC2E4A}" type="pres">
      <dgm:prSet presAssocID="{1AAC3C4F-13C6-46CA-BA1E-7DD6EEC78AD7}" presName="sibTrans" presStyleCnt="0"/>
      <dgm:spPr/>
    </dgm:pt>
    <dgm:pt modelId="{94B0EBC6-A703-4D9E-8322-A2349FDDDECE}" type="pres">
      <dgm:prSet presAssocID="{A844D92E-74C8-443B-9DF7-08815BA07DE1}" presName="node" presStyleLbl="node1" presStyleIdx="7" presStyleCnt="12">
        <dgm:presLayoutVars>
          <dgm:bulletEnabled val="1"/>
        </dgm:presLayoutVars>
      </dgm:prSet>
      <dgm:spPr/>
    </dgm:pt>
    <dgm:pt modelId="{91FA8659-3623-4B78-B95F-9217C06092A7}" type="pres">
      <dgm:prSet presAssocID="{FAD2FCD7-060B-4759-99DD-7E8A4A3E8766}" presName="sibTrans" presStyleCnt="0"/>
      <dgm:spPr/>
    </dgm:pt>
    <dgm:pt modelId="{BF3F850A-AF50-45C7-B51B-036DB93B1100}" type="pres">
      <dgm:prSet presAssocID="{7611E870-9CEB-496D-A989-F53ADAEAADA6}" presName="node" presStyleLbl="node1" presStyleIdx="8" presStyleCnt="12">
        <dgm:presLayoutVars>
          <dgm:bulletEnabled val="1"/>
        </dgm:presLayoutVars>
      </dgm:prSet>
      <dgm:spPr/>
    </dgm:pt>
    <dgm:pt modelId="{A9A126EF-4788-4A07-92C3-64CD4B5EAA77}" type="pres">
      <dgm:prSet presAssocID="{1BF89C04-2C0F-4584-B605-FE1B6DBC569A}" presName="sibTrans" presStyleCnt="0"/>
      <dgm:spPr/>
    </dgm:pt>
    <dgm:pt modelId="{82F33594-1BE9-4E81-A2CD-E177E25AA733}" type="pres">
      <dgm:prSet presAssocID="{78DF1510-A8A9-4019-887A-CAA24195F6AF}" presName="node" presStyleLbl="node1" presStyleIdx="9" presStyleCnt="12">
        <dgm:presLayoutVars>
          <dgm:bulletEnabled val="1"/>
        </dgm:presLayoutVars>
      </dgm:prSet>
      <dgm:spPr/>
    </dgm:pt>
    <dgm:pt modelId="{E8E10DE0-54DF-4939-BCBE-2FF7AE3224CD}" type="pres">
      <dgm:prSet presAssocID="{89440FCE-85E7-4EFC-A7B6-17617994F009}" presName="sibTrans" presStyleCnt="0"/>
      <dgm:spPr/>
    </dgm:pt>
    <dgm:pt modelId="{9764ADAD-99B0-4F1D-9528-795AB6122380}" type="pres">
      <dgm:prSet presAssocID="{A8D047FA-9CD3-4E66-89E0-77F50A7866EC}" presName="node" presStyleLbl="node1" presStyleIdx="10" presStyleCnt="12">
        <dgm:presLayoutVars>
          <dgm:bulletEnabled val="1"/>
        </dgm:presLayoutVars>
      </dgm:prSet>
      <dgm:spPr/>
    </dgm:pt>
    <dgm:pt modelId="{338CCF43-7BB0-4AAB-B75B-4C839AAD8EC4}" type="pres">
      <dgm:prSet presAssocID="{9EFB6C2C-969B-49C1-B746-A65FF92CEFBF}" presName="sibTrans" presStyleCnt="0"/>
      <dgm:spPr/>
    </dgm:pt>
    <dgm:pt modelId="{D6956437-484D-4822-A0DA-172E8C6398E0}" type="pres">
      <dgm:prSet presAssocID="{55812AE9-4475-4E81-B837-5AD5CB0C13BC}" presName="node" presStyleLbl="node1" presStyleIdx="11" presStyleCnt="12">
        <dgm:presLayoutVars>
          <dgm:bulletEnabled val="1"/>
        </dgm:presLayoutVars>
      </dgm:prSet>
      <dgm:spPr/>
    </dgm:pt>
  </dgm:ptLst>
  <dgm:cxnLst>
    <dgm:cxn modelId="{071E3A12-D793-4A5A-84F7-A501DEE5C9C9}" type="presOf" srcId="{9F62C2DD-2E81-420D-8188-FC519A84176D}" destId="{05A93624-C7DB-4005-91FD-F8FFAC30439E}" srcOrd="0" destOrd="0" presId="urn:microsoft.com/office/officeart/2005/8/layout/default"/>
    <dgm:cxn modelId="{148F3A1F-1D81-4EDC-80A7-8087F14D264A}" type="presOf" srcId="{A8D047FA-9CD3-4E66-89E0-77F50A7866EC}" destId="{9764ADAD-99B0-4F1D-9528-795AB6122380}" srcOrd="0" destOrd="0" presId="urn:microsoft.com/office/officeart/2005/8/layout/default"/>
    <dgm:cxn modelId="{1916BE2D-3B39-4C9E-A817-EB119D978E20}" srcId="{9F62C2DD-2E81-420D-8188-FC519A84176D}" destId="{A1B43A1E-E413-4E48-B1A4-16E575DB050A}" srcOrd="5" destOrd="0" parTransId="{5C089C13-9376-401C-8238-5EE7025F0C2F}" sibTransId="{64830AD4-7288-4558-9B48-856FD02CF68E}"/>
    <dgm:cxn modelId="{F06DD660-C33E-4269-9B8B-9610E429F7D8}" srcId="{9F62C2DD-2E81-420D-8188-FC519A84176D}" destId="{A844D92E-74C8-443B-9DF7-08815BA07DE1}" srcOrd="7" destOrd="0" parTransId="{4B66FCA7-20A1-4850-8ED1-B2D3F7F61976}" sibTransId="{FAD2FCD7-060B-4759-99DD-7E8A4A3E8766}"/>
    <dgm:cxn modelId="{5B79916C-F0BF-4D4B-80F9-267BCDD18C84}" type="presOf" srcId="{78DF1510-A8A9-4019-887A-CAA24195F6AF}" destId="{82F33594-1BE9-4E81-A2CD-E177E25AA733}" srcOrd="0" destOrd="0" presId="urn:microsoft.com/office/officeart/2005/8/layout/default"/>
    <dgm:cxn modelId="{86330072-1146-4D28-AB4D-970A8B1419EA}" type="presOf" srcId="{BCFB21C8-DF4A-4BE9-9D02-6E455F130FA9}" destId="{C140074A-2AEE-4410-BC59-83F8F3EEC818}" srcOrd="0" destOrd="0" presId="urn:microsoft.com/office/officeart/2005/8/layout/default"/>
    <dgm:cxn modelId="{DC455C75-DA7F-4AF4-B801-8739970C68C0}" type="presOf" srcId="{7611E870-9CEB-496D-A989-F53ADAEAADA6}" destId="{BF3F850A-AF50-45C7-B51B-036DB93B1100}" srcOrd="0" destOrd="0" presId="urn:microsoft.com/office/officeart/2005/8/layout/default"/>
    <dgm:cxn modelId="{7D4F455A-017D-472D-A8C9-4EB8CAF88BB6}" srcId="{9F62C2DD-2E81-420D-8188-FC519A84176D}" destId="{A8D047FA-9CD3-4E66-89E0-77F50A7866EC}" srcOrd="10" destOrd="0" parTransId="{6931F15E-47AB-4AAE-BEC1-90EB7041454A}" sibTransId="{9EFB6C2C-969B-49C1-B746-A65FF92CEFBF}"/>
    <dgm:cxn modelId="{25E18B7C-DC5E-4249-8D82-8B90022C601B}" srcId="{9F62C2DD-2E81-420D-8188-FC519A84176D}" destId="{9249A27E-42DB-4BDA-A6E5-5CC375E6ADA4}" srcOrd="0" destOrd="0" parTransId="{6D38BA94-0C39-45E7-8776-F8C3AB9E50B9}" sibTransId="{AA67E4A4-224C-44BA-AD6C-960F720C8A01}"/>
    <dgm:cxn modelId="{DC8D6491-719E-465A-9FDB-F7DFD020C460}" type="presOf" srcId="{55812AE9-4475-4E81-B837-5AD5CB0C13BC}" destId="{D6956437-484D-4822-A0DA-172E8C6398E0}" srcOrd="0" destOrd="0" presId="urn:microsoft.com/office/officeart/2005/8/layout/default"/>
    <dgm:cxn modelId="{864D0D94-54B2-4BAC-82F1-38C5BF222AE0}" type="presOf" srcId="{9249A27E-42DB-4BDA-A6E5-5CC375E6ADA4}" destId="{D4CB020C-E693-4349-B1B7-176CC4CF77E5}" srcOrd="0" destOrd="0" presId="urn:microsoft.com/office/officeart/2005/8/layout/default"/>
    <dgm:cxn modelId="{C4C4439A-1790-4FE6-BB9D-81566DEE67C4}" srcId="{9F62C2DD-2E81-420D-8188-FC519A84176D}" destId="{7611E870-9CEB-496D-A989-F53ADAEAADA6}" srcOrd="8" destOrd="0" parTransId="{14C039FA-50FB-40B2-AE05-8B9A15DEA0EB}" sibTransId="{1BF89C04-2C0F-4584-B605-FE1B6DBC569A}"/>
    <dgm:cxn modelId="{CC7A15A3-F40D-42E5-8C1E-7F8C21AA7368}" srcId="{9F62C2DD-2E81-420D-8188-FC519A84176D}" destId="{6C78E8C2-4390-48F4-B4D4-51BCF201A7FF}" srcOrd="4" destOrd="0" parTransId="{0AD8FE70-5640-4C36-BB19-FAFC17AB3692}" sibTransId="{3122C4B1-B07C-45F2-B6BF-B2077E0EAF75}"/>
    <dgm:cxn modelId="{1F9372AD-F0C4-46A8-97B1-D8CCDB424AEB}" srcId="{9F62C2DD-2E81-420D-8188-FC519A84176D}" destId="{D8D9540E-B1E4-411E-807F-0D72CF99478E}" srcOrd="6" destOrd="0" parTransId="{925F390E-E832-46BD-81B1-C980E5648A85}" sibTransId="{1AAC3C4F-13C6-46CA-BA1E-7DD6EEC78AD7}"/>
    <dgm:cxn modelId="{FB6F5DB4-C5DD-47A9-975B-A98B73D22EAB}" srcId="{9F62C2DD-2E81-420D-8188-FC519A84176D}" destId="{61CBEE82-D38B-4AD1-B084-D5492AFA2F6D}" srcOrd="1" destOrd="0" parTransId="{77D953C2-8232-4AE8-9871-048E49D7450B}" sibTransId="{A3CE3158-3159-471A-A4D7-B516AAFC61D0}"/>
    <dgm:cxn modelId="{608F7BBB-BC87-42F6-B784-55AE080C8E67}" type="presOf" srcId="{D8D9540E-B1E4-411E-807F-0D72CF99478E}" destId="{326D5069-3E6D-4210-8C09-8746C512607D}" srcOrd="0" destOrd="0" presId="urn:microsoft.com/office/officeart/2005/8/layout/default"/>
    <dgm:cxn modelId="{5D213EC3-0B2F-4A8C-B9AE-130C3E8B345E}" srcId="{9F62C2DD-2E81-420D-8188-FC519A84176D}" destId="{78DF1510-A8A9-4019-887A-CAA24195F6AF}" srcOrd="9" destOrd="0" parTransId="{6AD841E9-F930-4125-9B66-2DA243F5EA54}" sibTransId="{89440FCE-85E7-4EFC-A7B6-17617994F009}"/>
    <dgm:cxn modelId="{110063CC-D956-4427-A72E-041E35146A2F}" type="presOf" srcId="{A1B43A1E-E413-4E48-B1A4-16E575DB050A}" destId="{43563383-C5DD-4336-A606-23B60072646E}" srcOrd="0" destOrd="0" presId="urn:microsoft.com/office/officeart/2005/8/layout/default"/>
    <dgm:cxn modelId="{AEAB48DA-1A8C-4CD8-BB80-26152DF11B9D}" type="presOf" srcId="{A844D92E-74C8-443B-9DF7-08815BA07DE1}" destId="{94B0EBC6-A703-4D9E-8322-A2349FDDDECE}" srcOrd="0" destOrd="0" presId="urn:microsoft.com/office/officeart/2005/8/layout/default"/>
    <dgm:cxn modelId="{E01BEEDC-2687-4DB5-9437-C63313A92EBA}" type="presOf" srcId="{2F408920-40BB-49A6-8F0C-2F42DC01A151}" destId="{924EC853-06D7-4BAB-9C74-291CE418B7DF}" srcOrd="0" destOrd="0" presId="urn:microsoft.com/office/officeart/2005/8/layout/default"/>
    <dgm:cxn modelId="{FC27F7E2-C085-4CC3-A0BA-7063B3A53D75}" srcId="{9F62C2DD-2E81-420D-8188-FC519A84176D}" destId="{2F408920-40BB-49A6-8F0C-2F42DC01A151}" srcOrd="3" destOrd="0" parTransId="{AE3C189B-DD3F-4413-BB8C-8A6B378966C3}" sibTransId="{5F8EBD83-9C9F-4898-8186-8FAA6738D1C8}"/>
    <dgm:cxn modelId="{64CE8DF0-FA89-4A9C-9218-A7585CEFBB47}" srcId="{9F62C2DD-2E81-420D-8188-FC519A84176D}" destId="{55812AE9-4475-4E81-B837-5AD5CB0C13BC}" srcOrd="11" destOrd="0" parTransId="{79A6468A-E961-4E5F-97B6-514A039106B1}" sibTransId="{0119EC32-0E89-409D-8EDB-F5F90753051B}"/>
    <dgm:cxn modelId="{8CD4EDF3-349B-4CF9-ACE8-08B0B2B5CF3B}" type="presOf" srcId="{6C78E8C2-4390-48F4-B4D4-51BCF201A7FF}" destId="{BEB0861F-8E6E-460F-9A06-4BCF0468F550}" srcOrd="0" destOrd="0" presId="urn:microsoft.com/office/officeart/2005/8/layout/default"/>
    <dgm:cxn modelId="{D061DEF7-1512-4C7F-8FB7-258377075EF0}" type="presOf" srcId="{61CBEE82-D38B-4AD1-B084-D5492AFA2F6D}" destId="{3EEAEDB1-1574-4C8F-966B-4E4235AB8691}" srcOrd="0" destOrd="0" presId="urn:microsoft.com/office/officeart/2005/8/layout/default"/>
    <dgm:cxn modelId="{ADAA9BFA-5489-40DE-9352-79BA54C51E9A}" srcId="{9F62C2DD-2E81-420D-8188-FC519A84176D}" destId="{BCFB21C8-DF4A-4BE9-9D02-6E455F130FA9}" srcOrd="2" destOrd="0" parTransId="{DC5CEB97-763C-46A6-9EB8-E028B8E05813}" sibTransId="{6B05438A-3FD0-4AD5-9BAF-33E3A4EC31A3}"/>
    <dgm:cxn modelId="{63339365-3DCD-4001-AEB1-669F9A3ED25A}" type="presParOf" srcId="{05A93624-C7DB-4005-91FD-F8FFAC30439E}" destId="{D4CB020C-E693-4349-B1B7-176CC4CF77E5}" srcOrd="0" destOrd="0" presId="urn:microsoft.com/office/officeart/2005/8/layout/default"/>
    <dgm:cxn modelId="{A3D767AE-B554-4538-9994-B84D622FE82C}" type="presParOf" srcId="{05A93624-C7DB-4005-91FD-F8FFAC30439E}" destId="{F81F2D1F-7112-481A-95BC-1DDAD8B8F7C1}" srcOrd="1" destOrd="0" presId="urn:microsoft.com/office/officeart/2005/8/layout/default"/>
    <dgm:cxn modelId="{50693F76-CE03-4D5E-A8DC-F6130EA95D4C}" type="presParOf" srcId="{05A93624-C7DB-4005-91FD-F8FFAC30439E}" destId="{3EEAEDB1-1574-4C8F-966B-4E4235AB8691}" srcOrd="2" destOrd="0" presId="urn:microsoft.com/office/officeart/2005/8/layout/default"/>
    <dgm:cxn modelId="{49362707-E294-4370-B4EE-4B91DF210B17}" type="presParOf" srcId="{05A93624-C7DB-4005-91FD-F8FFAC30439E}" destId="{4B93B68A-D254-4DA5-A5EB-A74F84D830F2}" srcOrd="3" destOrd="0" presId="urn:microsoft.com/office/officeart/2005/8/layout/default"/>
    <dgm:cxn modelId="{B0571369-A83D-40A2-A0EC-3745FF17F3A6}" type="presParOf" srcId="{05A93624-C7DB-4005-91FD-F8FFAC30439E}" destId="{C140074A-2AEE-4410-BC59-83F8F3EEC818}" srcOrd="4" destOrd="0" presId="urn:microsoft.com/office/officeart/2005/8/layout/default"/>
    <dgm:cxn modelId="{D35CD35D-E267-40AC-BE88-FBA7CA4E27F8}" type="presParOf" srcId="{05A93624-C7DB-4005-91FD-F8FFAC30439E}" destId="{8E750AF6-CD01-41F2-942A-3CAB2112D966}" srcOrd="5" destOrd="0" presId="urn:microsoft.com/office/officeart/2005/8/layout/default"/>
    <dgm:cxn modelId="{D4A05EF5-023B-45B4-A517-BCB35E8BF1A1}" type="presParOf" srcId="{05A93624-C7DB-4005-91FD-F8FFAC30439E}" destId="{924EC853-06D7-4BAB-9C74-291CE418B7DF}" srcOrd="6" destOrd="0" presId="urn:microsoft.com/office/officeart/2005/8/layout/default"/>
    <dgm:cxn modelId="{163FBFC8-6F0C-474F-A538-D78DC827F680}" type="presParOf" srcId="{05A93624-C7DB-4005-91FD-F8FFAC30439E}" destId="{2B0ADE4E-AF32-4BA4-BC79-D06BE0849F58}" srcOrd="7" destOrd="0" presId="urn:microsoft.com/office/officeart/2005/8/layout/default"/>
    <dgm:cxn modelId="{5294FF5C-3EED-43E6-9AF6-2CEC24D36275}" type="presParOf" srcId="{05A93624-C7DB-4005-91FD-F8FFAC30439E}" destId="{BEB0861F-8E6E-460F-9A06-4BCF0468F550}" srcOrd="8" destOrd="0" presId="urn:microsoft.com/office/officeart/2005/8/layout/default"/>
    <dgm:cxn modelId="{80C9B6AD-602F-4012-B4DD-63E91E5A07E3}" type="presParOf" srcId="{05A93624-C7DB-4005-91FD-F8FFAC30439E}" destId="{9EC77FBA-CC44-4627-9C95-A01047F0FF15}" srcOrd="9" destOrd="0" presId="urn:microsoft.com/office/officeart/2005/8/layout/default"/>
    <dgm:cxn modelId="{771C9A40-6A95-487F-8D5A-2F81269F6C42}" type="presParOf" srcId="{05A93624-C7DB-4005-91FD-F8FFAC30439E}" destId="{43563383-C5DD-4336-A606-23B60072646E}" srcOrd="10" destOrd="0" presId="urn:microsoft.com/office/officeart/2005/8/layout/default"/>
    <dgm:cxn modelId="{EAA09E69-CC58-4F67-9C3B-9A1BF32C4A68}" type="presParOf" srcId="{05A93624-C7DB-4005-91FD-F8FFAC30439E}" destId="{74C13424-9B29-4CD4-90A3-A3F63936BEAC}" srcOrd="11" destOrd="0" presId="urn:microsoft.com/office/officeart/2005/8/layout/default"/>
    <dgm:cxn modelId="{6A82DB8C-8BB2-44B2-9AFD-2885824171C6}" type="presParOf" srcId="{05A93624-C7DB-4005-91FD-F8FFAC30439E}" destId="{326D5069-3E6D-4210-8C09-8746C512607D}" srcOrd="12" destOrd="0" presId="urn:microsoft.com/office/officeart/2005/8/layout/default"/>
    <dgm:cxn modelId="{ADBA76B1-DC40-4D23-97A6-44449B86D323}" type="presParOf" srcId="{05A93624-C7DB-4005-91FD-F8FFAC30439E}" destId="{F930E103-D022-4444-92DD-9D0381FC2E4A}" srcOrd="13" destOrd="0" presId="urn:microsoft.com/office/officeart/2005/8/layout/default"/>
    <dgm:cxn modelId="{288FBE2F-28EB-41BF-BD6F-0614BDC1F961}" type="presParOf" srcId="{05A93624-C7DB-4005-91FD-F8FFAC30439E}" destId="{94B0EBC6-A703-4D9E-8322-A2349FDDDECE}" srcOrd="14" destOrd="0" presId="urn:microsoft.com/office/officeart/2005/8/layout/default"/>
    <dgm:cxn modelId="{EA334BD7-5B2B-41B0-B3C3-C7012BBDB5AB}" type="presParOf" srcId="{05A93624-C7DB-4005-91FD-F8FFAC30439E}" destId="{91FA8659-3623-4B78-B95F-9217C06092A7}" srcOrd="15" destOrd="0" presId="urn:microsoft.com/office/officeart/2005/8/layout/default"/>
    <dgm:cxn modelId="{053EC717-FC96-47B9-AF8C-CDABECD9201C}" type="presParOf" srcId="{05A93624-C7DB-4005-91FD-F8FFAC30439E}" destId="{BF3F850A-AF50-45C7-B51B-036DB93B1100}" srcOrd="16" destOrd="0" presId="urn:microsoft.com/office/officeart/2005/8/layout/default"/>
    <dgm:cxn modelId="{9DDC63D0-1DA7-411A-AD08-C30BFE7EF84E}" type="presParOf" srcId="{05A93624-C7DB-4005-91FD-F8FFAC30439E}" destId="{A9A126EF-4788-4A07-92C3-64CD4B5EAA77}" srcOrd="17" destOrd="0" presId="urn:microsoft.com/office/officeart/2005/8/layout/default"/>
    <dgm:cxn modelId="{4130D6D2-F75F-424F-9471-B07918FF5FD0}" type="presParOf" srcId="{05A93624-C7DB-4005-91FD-F8FFAC30439E}" destId="{82F33594-1BE9-4E81-A2CD-E177E25AA733}" srcOrd="18" destOrd="0" presId="urn:microsoft.com/office/officeart/2005/8/layout/default"/>
    <dgm:cxn modelId="{CBF17D45-DF0E-43C0-A07C-D2730A142062}" type="presParOf" srcId="{05A93624-C7DB-4005-91FD-F8FFAC30439E}" destId="{E8E10DE0-54DF-4939-BCBE-2FF7AE3224CD}" srcOrd="19" destOrd="0" presId="urn:microsoft.com/office/officeart/2005/8/layout/default"/>
    <dgm:cxn modelId="{FD1AE33F-0A77-4573-A650-E2C167CD55FF}" type="presParOf" srcId="{05A93624-C7DB-4005-91FD-F8FFAC30439E}" destId="{9764ADAD-99B0-4F1D-9528-795AB6122380}" srcOrd="20" destOrd="0" presId="urn:microsoft.com/office/officeart/2005/8/layout/default"/>
    <dgm:cxn modelId="{61E85EBB-FF4D-46F7-992E-9821024C3E7B}" type="presParOf" srcId="{05A93624-C7DB-4005-91FD-F8FFAC30439E}" destId="{338CCF43-7BB0-4AAB-B75B-4C839AAD8EC4}" srcOrd="21" destOrd="0" presId="urn:microsoft.com/office/officeart/2005/8/layout/default"/>
    <dgm:cxn modelId="{BBB37F9B-0D2D-462F-9E6A-79088491892F}" type="presParOf" srcId="{05A93624-C7DB-4005-91FD-F8FFAC30439E}" destId="{D6956437-484D-4822-A0DA-172E8C6398E0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2C8AC3-2D0E-428A-A140-67FF9FCE1119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4AFB114-2282-46DF-9D75-88E4EB6FF2F8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fr-FR" dirty="0">
              <a:latin typeface="Bell MT" panose="02020503060305020303" pitchFamily="18" charset="0"/>
            </a:rPr>
            <a:t>Projet enrichissant</a:t>
          </a:r>
          <a:endParaRPr lang="en-US" dirty="0">
            <a:latin typeface="Bell MT" panose="02020503060305020303" pitchFamily="18" charset="0"/>
          </a:endParaRPr>
        </a:p>
      </dgm:t>
    </dgm:pt>
    <dgm:pt modelId="{078ED2A6-9ADC-44FF-853F-998103FA6AB8}" type="parTrans" cxnId="{B8992D7F-DEE8-4BBE-9367-C89574536D7C}">
      <dgm:prSet/>
      <dgm:spPr/>
      <dgm:t>
        <a:bodyPr/>
        <a:lstStyle/>
        <a:p>
          <a:endParaRPr lang="en-US">
            <a:latin typeface="Bell MT" panose="02020503060305020303" pitchFamily="18" charset="0"/>
          </a:endParaRPr>
        </a:p>
      </dgm:t>
    </dgm:pt>
    <dgm:pt modelId="{0A6048A6-22D6-4E7E-99EA-CAE9DBD8B0CE}" type="sibTrans" cxnId="{B8992D7F-DEE8-4BBE-9367-C89574536D7C}">
      <dgm:prSet/>
      <dgm:spPr/>
      <dgm:t>
        <a:bodyPr/>
        <a:lstStyle/>
        <a:p>
          <a:endParaRPr lang="en-US">
            <a:latin typeface="Bell MT" panose="02020503060305020303" pitchFamily="18" charset="0"/>
          </a:endParaRPr>
        </a:p>
      </dgm:t>
    </dgm:pt>
    <dgm:pt modelId="{CBC7A37D-01E2-4BCD-AC67-18D98BFA169B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fr-FR" dirty="0">
              <a:latin typeface="Bell MT" panose="02020503060305020303" pitchFamily="18" charset="0"/>
            </a:rPr>
            <a:t>Dépassement de soi</a:t>
          </a:r>
          <a:endParaRPr lang="en-US" dirty="0">
            <a:latin typeface="Bell MT" panose="02020503060305020303" pitchFamily="18" charset="0"/>
          </a:endParaRPr>
        </a:p>
      </dgm:t>
    </dgm:pt>
    <dgm:pt modelId="{6BD5FE5A-14B5-4A1B-9526-5E1A67266044}" type="parTrans" cxnId="{48DFBFCA-EA3E-403C-9C25-39726752DD72}">
      <dgm:prSet/>
      <dgm:spPr/>
      <dgm:t>
        <a:bodyPr/>
        <a:lstStyle/>
        <a:p>
          <a:endParaRPr lang="en-US">
            <a:latin typeface="Bell MT" panose="02020503060305020303" pitchFamily="18" charset="0"/>
          </a:endParaRPr>
        </a:p>
      </dgm:t>
    </dgm:pt>
    <dgm:pt modelId="{8A84FDF3-F838-45C6-B1F7-E9C26C0F1497}" type="sibTrans" cxnId="{48DFBFCA-EA3E-403C-9C25-39726752DD72}">
      <dgm:prSet/>
      <dgm:spPr/>
      <dgm:t>
        <a:bodyPr/>
        <a:lstStyle/>
        <a:p>
          <a:endParaRPr lang="en-US">
            <a:latin typeface="Bell MT" panose="02020503060305020303" pitchFamily="18" charset="0"/>
          </a:endParaRPr>
        </a:p>
      </dgm:t>
    </dgm:pt>
    <dgm:pt modelId="{EB7516BD-C3F1-40F7-AE2A-AF703C213300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fr-FR" dirty="0">
              <a:latin typeface="Bell MT" panose="02020503060305020303" pitchFamily="18" charset="0"/>
            </a:rPr>
            <a:t>Compréhension de l’univers du code</a:t>
          </a:r>
          <a:endParaRPr lang="en-US" dirty="0">
            <a:latin typeface="Bell MT" panose="02020503060305020303" pitchFamily="18" charset="0"/>
          </a:endParaRPr>
        </a:p>
      </dgm:t>
    </dgm:pt>
    <dgm:pt modelId="{43379A9F-93F0-4E23-BF12-7AECDE559941}" type="parTrans" cxnId="{24B16CBD-11D7-4414-BBA8-6CF89F627830}">
      <dgm:prSet/>
      <dgm:spPr/>
      <dgm:t>
        <a:bodyPr/>
        <a:lstStyle/>
        <a:p>
          <a:endParaRPr lang="en-US">
            <a:latin typeface="Bell MT" panose="02020503060305020303" pitchFamily="18" charset="0"/>
          </a:endParaRPr>
        </a:p>
      </dgm:t>
    </dgm:pt>
    <dgm:pt modelId="{1053AEAB-86E1-4E6E-9311-1F5FF6CE270D}" type="sibTrans" cxnId="{24B16CBD-11D7-4414-BBA8-6CF89F627830}">
      <dgm:prSet/>
      <dgm:spPr/>
      <dgm:t>
        <a:bodyPr/>
        <a:lstStyle/>
        <a:p>
          <a:endParaRPr lang="en-US">
            <a:latin typeface="Bell MT" panose="02020503060305020303" pitchFamily="18" charset="0"/>
          </a:endParaRPr>
        </a:p>
      </dgm:t>
    </dgm:pt>
    <dgm:pt modelId="{6562139B-43F3-4BA7-A47E-45DEFD7534A5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>
              <a:latin typeface="Bell MT" panose="02020503060305020303" pitchFamily="18" charset="0"/>
            </a:rPr>
            <a:t>Compréhension des attentes</a:t>
          </a:r>
          <a:endParaRPr lang="en-US">
            <a:latin typeface="Bell MT" panose="02020503060305020303" pitchFamily="18" charset="0"/>
          </a:endParaRPr>
        </a:p>
      </dgm:t>
    </dgm:pt>
    <dgm:pt modelId="{450BE0A1-26E4-4404-9A50-853DBF57C560}" type="parTrans" cxnId="{13216335-C94B-413D-BA51-AD0DD3537A1C}">
      <dgm:prSet/>
      <dgm:spPr/>
      <dgm:t>
        <a:bodyPr/>
        <a:lstStyle/>
        <a:p>
          <a:endParaRPr lang="en-US">
            <a:latin typeface="Bell MT" panose="02020503060305020303" pitchFamily="18" charset="0"/>
          </a:endParaRPr>
        </a:p>
      </dgm:t>
    </dgm:pt>
    <dgm:pt modelId="{7A5D289F-DC3A-4F00-A57F-134687F0EF9F}" type="sibTrans" cxnId="{13216335-C94B-413D-BA51-AD0DD3537A1C}">
      <dgm:prSet/>
      <dgm:spPr/>
      <dgm:t>
        <a:bodyPr/>
        <a:lstStyle/>
        <a:p>
          <a:endParaRPr lang="en-US">
            <a:latin typeface="Bell MT" panose="02020503060305020303" pitchFamily="18" charset="0"/>
          </a:endParaRPr>
        </a:p>
      </dgm:t>
    </dgm:pt>
    <dgm:pt modelId="{4A89492B-7ACE-4FC8-9135-248D391160C5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fr-FR" dirty="0">
              <a:latin typeface="Bell MT" panose="02020503060305020303" pitchFamily="18" charset="0"/>
            </a:rPr>
            <a:t>Rendu final validé</a:t>
          </a:r>
          <a:endParaRPr lang="en-US" dirty="0">
            <a:latin typeface="Bell MT" panose="02020503060305020303" pitchFamily="18" charset="0"/>
          </a:endParaRPr>
        </a:p>
      </dgm:t>
    </dgm:pt>
    <dgm:pt modelId="{138C2065-F4B4-4159-B454-D7D5A841CE59}" type="parTrans" cxnId="{46D06BA1-24A4-48E0-A268-EC298D33E267}">
      <dgm:prSet/>
      <dgm:spPr/>
      <dgm:t>
        <a:bodyPr/>
        <a:lstStyle/>
        <a:p>
          <a:endParaRPr lang="en-US">
            <a:latin typeface="Bell MT" panose="02020503060305020303" pitchFamily="18" charset="0"/>
          </a:endParaRPr>
        </a:p>
      </dgm:t>
    </dgm:pt>
    <dgm:pt modelId="{FF953B34-BB5C-4E7C-8419-3CC2FC0A21EB}" type="sibTrans" cxnId="{46D06BA1-24A4-48E0-A268-EC298D33E267}">
      <dgm:prSet/>
      <dgm:spPr/>
      <dgm:t>
        <a:bodyPr/>
        <a:lstStyle/>
        <a:p>
          <a:endParaRPr lang="en-US">
            <a:latin typeface="Bell MT" panose="02020503060305020303" pitchFamily="18" charset="0"/>
          </a:endParaRPr>
        </a:p>
      </dgm:t>
    </dgm:pt>
    <dgm:pt modelId="{6549A876-6F64-4E85-907F-46F4F4E60945}" type="pres">
      <dgm:prSet presAssocID="{A12C8AC3-2D0E-428A-A140-67FF9FCE1119}" presName="linear" presStyleCnt="0">
        <dgm:presLayoutVars>
          <dgm:animLvl val="lvl"/>
          <dgm:resizeHandles val="exact"/>
        </dgm:presLayoutVars>
      </dgm:prSet>
      <dgm:spPr/>
    </dgm:pt>
    <dgm:pt modelId="{273FBB42-BB7C-485F-AE03-A793E5C66068}" type="pres">
      <dgm:prSet presAssocID="{E4AFB114-2282-46DF-9D75-88E4EB6FF2F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048C14F-8B80-44A7-83B8-CEBFED74C539}" type="pres">
      <dgm:prSet presAssocID="{0A6048A6-22D6-4E7E-99EA-CAE9DBD8B0CE}" presName="spacer" presStyleCnt="0"/>
      <dgm:spPr/>
    </dgm:pt>
    <dgm:pt modelId="{A1453A4F-F94F-4405-872F-C145B3048DE1}" type="pres">
      <dgm:prSet presAssocID="{CBC7A37D-01E2-4BCD-AC67-18D98BFA169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E6DAA18-7F57-4679-A55F-B11B77FFB5D2}" type="pres">
      <dgm:prSet presAssocID="{8A84FDF3-F838-45C6-B1F7-E9C26C0F1497}" presName="spacer" presStyleCnt="0"/>
      <dgm:spPr/>
    </dgm:pt>
    <dgm:pt modelId="{4918A7CD-3D9C-4A82-924F-28D5395C9A37}" type="pres">
      <dgm:prSet presAssocID="{EB7516BD-C3F1-40F7-AE2A-AF703C2133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007DE1A-EB01-4D73-BD50-3525863A77B1}" type="pres">
      <dgm:prSet presAssocID="{1053AEAB-86E1-4E6E-9311-1F5FF6CE270D}" presName="spacer" presStyleCnt="0"/>
      <dgm:spPr/>
    </dgm:pt>
    <dgm:pt modelId="{01CFB118-0F68-44E9-909D-FB87943B263E}" type="pres">
      <dgm:prSet presAssocID="{6562139B-43F3-4BA7-A47E-45DEFD7534A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2D3DE14-C5D6-487F-8023-C9E129FD4ED1}" type="pres">
      <dgm:prSet presAssocID="{7A5D289F-DC3A-4F00-A57F-134687F0EF9F}" presName="spacer" presStyleCnt="0"/>
      <dgm:spPr/>
    </dgm:pt>
    <dgm:pt modelId="{11E28AC0-3E19-4FD9-A6C4-A3E74DDC1FA7}" type="pres">
      <dgm:prSet presAssocID="{4A89492B-7ACE-4FC8-9135-248D391160C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AACBC17-CC59-46CB-8365-5BB791B0D972}" type="presOf" srcId="{A12C8AC3-2D0E-428A-A140-67FF9FCE1119}" destId="{6549A876-6F64-4E85-907F-46F4F4E60945}" srcOrd="0" destOrd="0" presId="urn:microsoft.com/office/officeart/2005/8/layout/vList2"/>
    <dgm:cxn modelId="{13216335-C94B-413D-BA51-AD0DD3537A1C}" srcId="{A12C8AC3-2D0E-428A-A140-67FF9FCE1119}" destId="{6562139B-43F3-4BA7-A47E-45DEFD7534A5}" srcOrd="3" destOrd="0" parTransId="{450BE0A1-26E4-4404-9A50-853DBF57C560}" sibTransId="{7A5D289F-DC3A-4F00-A57F-134687F0EF9F}"/>
    <dgm:cxn modelId="{B8992D7F-DEE8-4BBE-9367-C89574536D7C}" srcId="{A12C8AC3-2D0E-428A-A140-67FF9FCE1119}" destId="{E4AFB114-2282-46DF-9D75-88E4EB6FF2F8}" srcOrd="0" destOrd="0" parTransId="{078ED2A6-9ADC-44FF-853F-998103FA6AB8}" sibTransId="{0A6048A6-22D6-4E7E-99EA-CAE9DBD8B0CE}"/>
    <dgm:cxn modelId="{CE89BD9F-64F8-4E1F-9496-CFE364E26ADD}" type="presOf" srcId="{4A89492B-7ACE-4FC8-9135-248D391160C5}" destId="{11E28AC0-3E19-4FD9-A6C4-A3E74DDC1FA7}" srcOrd="0" destOrd="0" presId="urn:microsoft.com/office/officeart/2005/8/layout/vList2"/>
    <dgm:cxn modelId="{46D06BA1-24A4-48E0-A268-EC298D33E267}" srcId="{A12C8AC3-2D0E-428A-A140-67FF9FCE1119}" destId="{4A89492B-7ACE-4FC8-9135-248D391160C5}" srcOrd="4" destOrd="0" parTransId="{138C2065-F4B4-4159-B454-D7D5A841CE59}" sibTransId="{FF953B34-BB5C-4E7C-8419-3CC2FC0A21EB}"/>
    <dgm:cxn modelId="{24B16CBD-11D7-4414-BBA8-6CF89F627830}" srcId="{A12C8AC3-2D0E-428A-A140-67FF9FCE1119}" destId="{EB7516BD-C3F1-40F7-AE2A-AF703C213300}" srcOrd="2" destOrd="0" parTransId="{43379A9F-93F0-4E23-BF12-7AECDE559941}" sibTransId="{1053AEAB-86E1-4E6E-9311-1F5FF6CE270D}"/>
    <dgm:cxn modelId="{48DFBFCA-EA3E-403C-9C25-39726752DD72}" srcId="{A12C8AC3-2D0E-428A-A140-67FF9FCE1119}" destId="{CBC7A37D-01E2-4BCD-AC67-18D98BFA169B}" srcOrd="1" destOrd="0" parTransId="{6BD5FE5A-14B5-4A1B-9526-5E1A67266044}" sibTransId="{8A84FDF3-F838-45C6-B1F7-E9C26C0F1497}"/>
    <dgm:cxn modelId="{774E02CE-63FF-42A8-BE43-B1D6E164F7F9}" type="presOf" srcId="{CBC7A37D-01E2-4BCD-AC67-18D98BFA169B}" destId="{A1453A4F-F94F-4405-872F-C145B3048DE1}" srcOrd="0" destOrd="0" presId="urn:microsoft.com/office/officeart/2005/8/layout/vList2"/>
    <dgm:cxn modelId="{22D13ED6-0F51-4D29-8505-52B1E0BA56ED}" type="presOf" srcId="{E4AFB114-2282-46DF-9D75-88E4EB6FF2F8}" destId="{273FBB42-BB7C-485F-AE03-A793E5C66068}" srcOrd="0" destOrd="0" presId="urn:microsoft.com/office/officeart/2005/8/layout/vList2"/>
    <dgm:cxn modelId="{4D7401DB-33F2-4099-8B02-88DA01D8FE15}" type="presOf" srcId="{6562139B-43F3-4BA7-A47E-45DEFD7534A5}" destId="{01CFB118-0F68-44E9-909D-FB87943B263E}" srcOrd="0" destOrd="0" presId="urn:microsoft.com/office/officeart/2005/8/layout/vList2"/>
    <dgm:cxn modelId="{EB44A5E0-F10C-4157-B75D-603F86B2D4D4}" type="presOf" srcId="{EB7516BD-C3F1-40F7-AE2A-AF703C213300}" destId="{4918A7CD-3D9C-4A82-924F-28D5395C9A37}" srcOrd="0" destOrd="0" presId="urn:microsoft.com/office/officeart/2005/8/layout/vList2"/>
    <dgm:cxn modelId="{17A1DF11-3DAD-4FEB-A58A-63ACA7E6BB9E}" type="presParOf" srcId="{6549A876-6F64-4E85-907F-46F4F4E60945}" destId="{273FBB42-BB7C-485F-AE03-A793E5C66068}" srcOrd="0" destOrd="0" presId="urn:microsoft.com/office/officeart/2005/8/layout/vList2"/>
    <dgm:cxn modelId="{233FA347-6BE3-4F38-A851-BFB5D01C538B}" type="presParOf" srcId="{6549A876-6F64-4E85-907F-46F4F4E60945}" destId="{0048C14F-8B80-44A7-83B8-CEBFED74C539}" srcOrd="1" destOrd="0" presId="urn:microsoft.com/office/officeart/2005/8/layout/vList2"/>
    <dgm:cxn modelId="{18D994D1-3E7B-404F-94AA-1F9463CB42AB}" type="presParOf" srcId="{6549A876-6F64-4E85-907F-46F4F4E60945}" destId="{A1453A4F-F94F-4405-872F-C145B3048DE1}" srcOrd="2" destOrd="0" presId="urn:microsoft.com/office/officeart/2005/8/layout/vList2"/>
    <dgm:cxn modelId="{1D10CBCE-3B27-434B-AD57-28D6643451C9}" type="presParOf" srcId="{6549A876-6F64-4E85-907F-46F4F4E60945}" destId="{5E6DAA18-7F57-4679-A55F-B11B77FFB5D2}" srcOrd="3" destOrd="0" presId="urn:microsoft.com/office/officeart/2005/8/layout/vList2"/>
    <dgm:cxn modelId="{B7FEDD35-0AF3-4864-A1ED-C12433E14C69}" type="presParOf" srcId="{6549A876-6F64-4E85-907F-46F4F4E60945}" destId="{4918A7CD-3D9C-4A82-924F-28D5395C9A37}" srcOrd="4" destOrd="0" presId="urn:microsoft.com/office/officeart/2005/8/layout/vList2"/>
    <dgm:cxn modelId="{53935E6C-1402-4EE4-8E76-91A2426328C3}" type="presParOf" srcId="{6549A876-6F64-4E85-907F-46F4F4E60945}" destId="{1007DE1A-EB01-4D73-BD50-3525863A77B1}" srcOrd="5" destOrd="0" presId="urn:microsoft.com/office/officeart/2005/8/layout/vList2"/>
    <dgm:cxn modelId="{19FF2D60-A6A5-49A9-B7DE-76013E987CC4}" type="presParOf" srcId="{6549A876-6F64-4E85-907F-46F4F4E60945}" destId="{01CFB118-0F68-44E9-909D-FB87943B263E}" srcOrd="6" destOrd="0" presId="urn:microsoft.com/office/officeart/2005/8/layout/vList2"/>
    <dgm:cxn modelId="{D5E7C482-1B40-4E76-9B6A-86E497E1796F}" type="presParOf" srcId="{6549A876-6F64-4E85-907F-46F4F4E60945}" destId="{C2D3DE14-C5D6-487F-8023-C9E129FD4ED1}" srcOrd="7" destOrd="0" presId="urn:microsoft.com/office/officeart/2005/8/layout/vList2"/>
    <dgm:cxn modelId="{067E4471-67F0-4972-9334-5B29300A7E75}" type="presParOf" srcId="{6549A876-6F64-4E85-907F-46F4F4E60945}" destId="{11E28AC0-3E19-4FD9-A6C4-A3E74DDC1FA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7832B-3621-4476-97F3-51A712C4D727}">
      <dsp:nvSpPr>
        <dsp:cNvPr id="0" name=""/>
        <dsp:cNvSpPr/>
      </dsp:nvSpPr>
      <dsp:spPr>
        <a:xfrm>
          <a:off x="0" y="0"/>
          <a:ext cx="4771223" cy="1056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latin typeface="Bell MT" panose="02020503060305020303" pitchFamily="18" charset="0"/>
            </a:rPr>
            <a:t>Prise en main du projet</a:t>
          </a:r>
          <a:endParaRPr lang="en-US" sz="2200" kern="1200" dirty="0">
            <a:latin typeface="Bell MT" panose="02020503060305020303" pitchFamily="18" charset="0"/>
          </a:endParaRPr>
        </a:p>
      </dsp:txBody>
      <dsp:txXfrm>
        <a:off x="30938" y="30938"/>
        <a:ext cx="3542147" cy="994413"/>
      </dsp:txXfrm>
    </dsp:sp>
    <dsp:sp modelId="{B6F69A00-1439-4301-BC25-15656B2E3B44}">
      <dsp:nvSpPr>
        <dsp:cNvPr id="0" name=""/>
        <dsp:cNvSpPr/>
      </dsp:nvSpPr>
      <dsp:spPr>
        <a:xfrm>
          <a:off x="399589" y="1248341"/>
          <a:ext cx="4771223" cy="1056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latin typeface="Bell MT" panose="02020503060305020303" pitchFamily="18" charset="0"/>
            </a:rPr>
            <a:t>Découpage de la maquette</a:t>
          </a:r>
          <a:endParaRPr lang="en-US" sz="2200" kern="1200" dirty="0">
            <a:latin typeface="Bell MT" panose="02020503060305020303" pitchFamily="18" charset="0"/>
          </a:endParaRPr>
        </a:p>
      </dsp:txBody>
      <dsp:txXfrm>
        <a:off x="430527" y="1279279"/>
        <a:ext cx="3623169" cy="994413"/>
      </dsp:txXfrm>
    </dsp:sp>
    <dsp:sp modelId="{683BCDD9-A0BE-4749-9D51-D5B94D632B96}">
      <dsp:nvSpPr>
        <dsp:cNvPr id="0" name=""/>
        <dsp:cNvSpPr/>
      </dsp:nvSpPr>
      <dsp:spPr>
        <a:xfrm>
          <a:off x="793215" y="2496683"/>
          <a:ext cx="4771223" cy="1056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latin typeface="Bell MT" panose="02020503060305020303" pitchFamily="18" charset="0"/>
            </a:rPr>
            <a:t>Intégration code HTML/CSS</a:t>
          </a:r>
          <a:endParaRPr lang="en-US" sz="2200" kern="1200" dirty="0">
            <a:latin typeface="Bell MT" panose="02020503060305020303" pitchFamily="18" charset="0"/>
          </a:endParaRPr>
        </a:p>
      </dsp:txBody>
      <dsp:txXfrm>
        <a:off x="824153" y="2527621"/>
        <a:ext cx="3629133" cy="994413"/>
      </dsp:txXfrm>
    </dsp:sp>
    <dsp:sp modelId="{E2D318C0-0F21-421A-BB81-0FCE5307A268}">
      <dsp:nvSpPr>
        <dsp:cNvPr id="0" name=""/>
        <dsp:cNvSpPr/>
      </dsp:nvSpPr>
      <dsp:spPr>
        <a:xfrm>
          <a:off x="1192805" y="3745024"/>
          <a:ext cx="4771223" cy="1056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latin typeface="Bell MT" panose="02020503060305020303" pitchFamily="18" charset="0"/>
            </a:rPr>
            <a:t>Bilan</a:t>
          </a:r>
          <a:endParaRPr lang="en-US" sz="2200" kern="1200" dirty="0">
            <a:latin typeface="Bell MT" panose="02020503060305020303" pitchFamily="18" charset="0"/>
          </a:endParaRPr>
        </a:p>
      </dsp:txBody>
      <dsp:txXfrm>
        <a:off x="1223743" y="3775962"/>
        <a:ext cx="3623169" cy="994413"/>
      </dsp:txXfrm>
    </dsp:sp>
    <dsp:sp modelId="{64081135-FDE8-45A9-87CA-F5A441981FD5}">
      <dsp:nvSpPr>
        <dsp:cNvPr id="0" name=""/>
        <dsp:cNvSpPr/>
      </dsp:nvSpPr>
      <dsp:spPr>
        <a:xfrm>
          <a:off x="4084635" y="809021"/>
          <a:ext cx="686587" cy="68658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239117" y="809021"/>
        <a:ext cx="377623" cy="516657"/>
      </dsp:txXfrm>
    </dsp:sp>
    <dsp:sp modelId="{07FF00C5-938D-491F-BDD0-FDEFEF61B139}">
      <dsp:nvSpPr>
        <dsp:cNvPr id="0" name=""/>
        <dsp:cNvSpPr/>
      </dsp:nvSpPr>
      <dsp:spPr>
        <a:xfrm>
          <a:off x="4484225" y="2057363"/>
          <a:ext cx="686587" cy="68658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638707" y="2057363"/>
        <a:ext cx="377623" cy="516657"/>
      </dsp:txXfrm>
    </dsp:sp>
    <dsp:sp modelId="{75BCA920-9B38-40F5-A96B-8E02AED39884}">
      <dsp:nvSpPr>
        <dsp:cNvPr id="0" name=""/>
        <dsp:cNvSpPr/>
      </dsp:nvSpPr>
      <dsp:spPr>
        <a:xfrm>
          <a:off x="4877851" y="3305704"/>
          <a:ext cx="686587" cy="68658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032333" y="3305704"/>
        <a:ext cx="377623" cy="5166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E7777-DC1A-4156-82D6-6C5A5B11C9EC}">
      <dsp:nvSpPr>
        <dsp:cNvPr id="0" name=""/>
        <dsp:cNvSpPr/>
      </dsp:nvSpPr>
      <dsp:spPr>
        <a:xfrm>
          <a:off x="3435" y="107379"/>
          <a:ext cx="2452978" cy="1557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5F196-A2E5-4121-BD52-D5075656DB2E}">
      <dsp:nvSpPr>
        <dsp:cNvPr id="0" name=""/>
        <dsp:cNvSpPr/>
      </dsp:nvSpPr>
      <dsp:spPr>
        <a:xfrm>
          <a:off x="275988" y="366304"/>
          <a:ext cx="2452978" cy="1557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Bell MT" panose="02020503060305020303" pitchFamily="18" charset="0"/>
            </a:rPr>
            <a:t>Champ de recherche englobé dans un formulaire valide par le W3C </a:t>
          </a:r>
          <a:r>
            <a:rPr lang="fr-FR" sz="1200" kern="1200" dirty="0">
              <a:latin typeface="Bell MT" panose="02020503060305020303" pitchFamily="18" charset="0"/>
            </a:rPr>
            <a:t>( définit les standards techniques liés au web )</a:t>
          </a:r>
          <a:endParaRPr lang="en-US" sz="1200" kern="1200" dirty="0">
            <a:latin typeface="Bell MT" panose="02020503060305020303" pitchFamily="18" charset="0"/>
          </a:endParaRPr>
        </a:p>
      </dsp:txBody>
      <dsp:txXfrm>
        <a:off x="321610" y="411926"/>
        <a:ext cx="2361734" cy="1466397"/>
      </dsp:txXfrm>
    </dsp:sp>
    <dsp:sp modelId="{84EC142F-D124-4652-95BC-04E9BE833F18}">
      <dsp:nvSpPr>
        <dsp:cNvPr id="0" name=""/>
        <dsp:cNvSpPr/>
      </dsp:nvSpPr>
      <dsp:spPr>
        <a:xfrm>
          <a:off x="3001520" y="107379"/>
          <a:ext cx="2452978" cy="1557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5355A-9381-4D7B-996D-032A8857895E}">
      <dsp:nvSpPr>
        <dsp:cNvPr id="0" name=""/>
        <dsp:cNvSpPr/>
      </dsp:nvSpPr>
      <dsp:spPr>
        <a:xfrm>
          <a:off x="3274073" y="366304"/>
          <a:ext cx="2452978" cy="1557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Bell MT" panose="02020503060305020303" pitchFamily="18" charset="0"/>
            </a:rPr>
            <a:t>Cartes hébergements et activités cliquables</a:t>
          </a:r>
          <a:endParaRPr lang="en-US" sz="2000" kern="1200" dirty="0">
            <a:latin typeface="Bell MT" panose="02020503060305020303" pitchFamily="18" charset="0"/>
          </a:endParaRPr>
        </a:p>
      </dsp:txBody>
      <dsp:txXfrm>
        <a:off x="3319695" y="411926"/>
        <a:ext cx="2361734" cy="1466397"/>
      </dsp:txXfrm>
    </dsp:sp>
    <dsp:sp modelId="{299BBEA0-7589-4F86-93DE-A54F9F75894E}">
      <dsp:nvSpPr>
        <dsp:cNvPr id="0" name=""/>
        <dsp:cNvSpPr/>
      </dsp:nvSpPr>
      <dsp:spPr>
        <a:xfrm>
          <a:off x="5999605" y="107379"/>
          <a:ext cx="2452978" cy="1557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DA8E2-F774-4E86-B418-66F5796B5A53}">
      <dsp:nvSpPr>
        <dsp:cNvPr id="0" name=""/>
        <dsp:cNvSpPr/>
      </dsp:nvSpPr>
      <dsp:spPr>
        <a:xfrm>
          <a:off x="6272158" y="366304"/>
          <a:ext cx="2452978" cy="1557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>
              <a:latin typeface="Bell MT" panose="02020503060305020303" pitchFamily="18" charset="0"/>
            </a:rPr>
            <a:t>Changement de filtres au survol</a:t>
          </a:r>
          <a:endParaRPr lang="en-US" sz="2000" kern="1200">
            <a:latin typeface="Bell MT" panose="02020503060305020303" pitchFamily="18" charset="0"/>
          </a:endParaRPr>
        </a:p>
      </dsp:txBody>
      <dsp:txXfrm>
        <a:off x="6317780" y="411926"/>
        <a:ext cx="2361734" cy="1466397"/>
      </dsp:txXfrm>
    </dsp:sp>
    <dsp:sp modelId="{8C518A0D-420C-4DC2-BDB5-0341CB6C64F4}">
      <dsp:nvSpPr>
        <dsp:cNvPr id="0" name=""/>
        <dsp:cNvSpPr/>
      </dsp:nvSpPr>
      <dsp:spPr>
        <a:xfrm>
          <a:off x="8997689" y="107379"/>
          <a:ext cx="2452978" cy="1557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72F81-0A1E-4A9A-B42F-F573EF34EA22}">
      <dsp:nvSpPr>
        <dsp:cNvPr id="0" name=""/>
        <dsp:cNvSpPr/>
      </dsp:nvSpPr>
      <dsp:spPr>
        <a:xfrm>
          <a:off x="9270243" y="366304"/>
          <a:ext cx="2452978" cy="1557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>
              <a:latin typeface="Bell MT" panose="02020503060305020303" pitchFamily="18" charset="0"/>
            </a:rPr>
            <a:t>Hébergements et activités sont des liens </a:t>
          </a:r>
          <a:endParaRPr lang="en-US" sz="2000" kern="1200">
            <a:latin typeface="Bell MT" panose="02020503060305020303" pitchFamily="18" charset="0"/>
          </a:endParaRPr>
        </a:p>
      </dsp:txBody>
      <dsp:txXfrm>
        <a:off x="9315865" y="411926"/>
        <a:ext cx="2361734" cy="14663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B020C-E693-4349-B1B7-176CC4CF77E5}">
      <dsp:nvSpPr>
        <dsp:cNvPr id="0" name=""/>
        <dsp:cNvSpPr/>
      </dsp:nvSpPr>
      <dsp:spPr>
        <a:xfrm>
          <a:off x="1431" y="94984"/>
          <a:ext cx="1803660" cy="10821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2000" kern="1200" dirty="0">
            <a:latin typeface="Bell MT" panose="02020503060305020303" pitchFamily="18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kern="1200" dirty="0">
              <a:latin typeface="Bell MT" panose="02020503060305020303" pitchFamily="18" charset="0"/>
            </a:rPr>
            <a:t>Desktop first</a:t>
          </a:r>
        </a:p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Bell MT" panose="02020503060305020303" pitchFamily="18" charset="0"/>
          </a:endParaRPr>
        </a:p>
      </dsp:txBody>
      <dsp:txXfrm>
        <a:off x="1431" y="94984"/>
        <a:ext cx="1803660" cy="1082196"/>
      </dsp:txXfrm>
    </dsp:sp>
    <dsp:sp modelId="{3EEAEDB1-1574-4C8F-966B-4E4235AB8691}">
      <dsp:nvSpPr>
        <dsp:cNvPr id="0" name=""/>
        <dsp:cNvSpPr/>
      </dsp:nvSpPr>
      <dsp:spPr>
        <a:xfrm>
          <a:off x="1985458" y="94984"/>
          <a:ext cx="1803660" cy="10821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fr-FR" sz="2000" kern="1200" dirty="0">
            <a:latin typeface="Bell MT" panose="02020503060305020303" pitchFamily="18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2000" kern="1200" dirty="0" err="1">
              <a:latin typeface="Bell MT" panose="02020503060305020303" pitchFamily="18" charset="0"/>
            </a:rPr>
            <a:t>Breakpoints</a:t>
          </a:r>
          <a:r>
            <a:rPr lang="fr-FR" sz="2000" kern="1200" dirty="0">
              <a:latin typeface="Bell MT" panose="02020503060305020303" pitchFamily="18" charset="0"/>
            </a:rPr>
            <a:t> 992px &amp; 768px</a:t>
          </a:r>
          <a:endParaRPr lang="en-US" sz="2000" kern="1200" dirty="0">
            <a:latin typeface="Bell MT" panose="02020503060305020303" pitchFamily="18" charset="0"/>
          </a:endParaRPr>
        </a:p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Bell MT" panose="02020503060305020303" pitchFamily="18" charset="0"/>
          </a:endParaRPr>
        </a:p>
      </dsp:txBody>
      <dsp:txXfrm>
        <a:off x="1985458" y="94984"/>
        <a:ext cx="1803660" cy="1082196"/>
      </dsp:txXfrm>
    </dsp:sp>
    <dsp:sp modelId="{C140074A-2AEE-4410-BC59-83F8F3EEC818}">
      <dsp:nvSpPr>
        <dsp:cNvPr id="0" name=""/>
        <dsp:cNvSpPr/>
      </dsp:nvSpPr>
      <dsp:spPr>
        <a:xfrm>
          <a:off x="3969484" y="94984"/>
          <a:ext cx="1803660" cy="10821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2000" kern="1200" dirty="0">
            <a:latin typeface="Bell MT" panose="02020503060305020303" pitchFamily="18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kern="1200" dirty="0">
              <a:latin typeface="Bell MT" panose="02020503060305020303" pitchFamily="18" charset="0"/>
            </a:rPr>
            <a:t>Adaptation libre </a:t>
          </a:r>
          <a:r>
            <a:rPr lang="en-US" sz="2000" kern="1200" dirty="0" err="1">
              <a:latin typeface="Bell MT" panose="02020503060305020303" pitchFamily="18" charset="0"/>
            </a:rPr>
            <a:t>tablette</a:t>
          </a:r>
          <a:endParaRPr lang="en-US" sz="2000" kern="1200" dirty="0">
            <a:latin typeface="Bell MT" panose="02020503060305020303" pitchFamily="18" charset="0"/>
          </a:endParaRPr>
        </a:p>
        <a:p>
          <a:pPr algn="ctr">
            <a:spcBef>
              <a:spcPct val="0"/>
            </a:spcBef>
            <a:buNone/>
          </a:pPr>
          <a:endParaRPr lang="en-US" sz="2000" kern="1200" dirty="0">
            <a:latin typeface="Bell MT" panose="02020503060305020303" pitchFamily="18" charset="0"/>
          </a:endParaRPr>
        </a:p>
      </dsp:txBody>
      <dsp:txXfrm>
        <a:off x="3969484" y="94984"/>
        <a:ext cx="1803660" cy="1082196"/>
      </dsp:txXfrm>
    </dsp:sp>
    <dsp:sp modelId="{924EC853-06D7-4BAB-9C74-291CE418B7DF}">
      <dsp:nvSpPr>
        <dsp:cNvPr id="0" name=""/>
        <dsp:cNvSpPr/>
      </dsp:nvSpPr>
      <dsp:spPr>
        <a:xfrm>
          <a:off x="5953511" y="94984"/>
          <a:ext cx="1803660" cy="10821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ell MT" panose="02020503060305020303" pitchFamily="18" charset="0"/>
            </a:rPr>
            <a:t>Media queries</a:t>
          </a:r>
        </a:p>
      </dsp:txBody>
      <dsp:txXfrm>
        <a:off x="5953511" y="94984"/>
        <a:ext cx="1803660" cy="1082196"/>
      </dsp:txXfrm>
    </dsp:sp>
    <dsp:sp modelId="{BEB0861F-8E6E-460F-9A06-4BCF0468F550}">
      <dsp:nvSpPr>
        <dsp:cNvPr id="0" name=""/>
        <dsp:cNvSpPr/>
      </dsp:nvSpPr>
      <dsp:spPr>
        <a:xfrm>
          <a:off x="7937538" y="94984"/>
          <a:ext cx="1803660" cy="10821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2000" kern="1200" dirty="0">
            <a:latin typeface="Bell MT" panose="02020503060305020303" pitchFamily="18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kern="1200" dirty="0">
              <a:latin typeface="Bell MT" panose="02020503060305020303" pitchFamily="18" charset="0"/>
            </a:rPr>
            <a:t>Choix des images </a:t>
          </a:r>
          <a:r>
            <a:rPr lang="en-US" sz="2000" kern="1200" dirty="0" err="1">
              <a:latin typeface="Bell MT" panose="02020503060305020303" pitchFamily="18" charset="0"/>
            </a:rPr>
            <a:t>suivant</a:t>
          </a:r>
          <a:r>
            <a:rPr lang="en-US" sz="2000" kern="1200" dirty="0">
              <a:latin typeface="Bell MT" panose="02020503060305020303" pitchFamily="18" charset="0"/>
            </a:rPr>
            <a:t> le support</a:t>
          </a:r>
        </a:p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Bell MT" panose="02020503060305020303" pitchFamily="18" charset="0"/>
          </a:endParaRPr>
        </a:p>
      </dsp:txBody>
      <dsp:txXfrm>
        <a:off x="7937538" y="94984"/>
        <a:ext cx="1803660" cy="1082196"/>
      </dsp:txXfrm>
    </dsp:sp>
    <dsp:sp modelId="{43563383-C5DD-4336-A606-23B60072646E}">
      <dsp:nvSpPr>
        <dsp:cNvPr id="0" name=""/>
        <dsp:cNvSpPr/>
      </dsp:nvSpPr>
      <dsp:spPr>
        <a:xfrm>
          <a:off x="9921564" y="94984"/>
          <a:ext cx="1803660" cy="10821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Bell MT" panose="02020503060305020303" pitchFamily="18" charset="0"/>
            </a:rPr>
            <a:t>Icônes</a:t>
          </a:r>
          <a:r>
            <a:rPr lang="en-US" sz="2000" kern="1200" dirty="0">
              <a:latin typeface="Bell MT" panose="02020503060305020303" pitchFamily="18" charset="0"/>
            </a:rPr>
            <a:t> font awesome</a:t>
          </a:r>
        </a:p>
      </dsp:txBody>
      <dsp:txXfrm>
        <a:off x="9921564" y="94984"/>
        <a:ext cx="1803660" cy="1082196"/>
      </dsp:txXfrm>
    </dsp:sp>
    <dsp:sp modelId="{326D5069-3E6D-4210-8C09-8746C512607D}">
      <dsp:nvSpPr>
        <dsp:cNvPr id="0" name=""/>
        <dsp:cNvSpPr/>
      </dsp:nvSpPr>
      <dsp:spPr>
        <a:xfrm>
          <a:off x="1431" y="1357547"/>
          <a:ext cx="1803660" cy="10821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Bell MT" panose="02020503060305020303" pitchFamily="18" charset="0"/>
            </a:rPr>
            <a:t>Utilisation</a:t>
          </a:r>
          <a:r>
            <a:rPr lang="en-US" sz="2000" kern="1200" dirty="0">
              <a:latin typeface="Bell MT" panose="02020503060305020303" pitchFamily="18" charset="0"/>
            </a:rPr>
            <a:t> des pixels et %</a:t>
          </a:r>
        </a:p>
      </dsp:txBody>
      <dsp:txXfrm>
        <a:off x="1431" y="1357547"/>
        <a:ext cx="1803660" cy="1082196"/>
      </dsp:txXfrm>
    </dsp:sp>
    <dsp:sp modelId="{94B0EBC6-A703-4D9E-8322-A2349FDDDECE}">
      <dsp:nvSpPr>
        <dsp:cNvPr id="0" name=""/>
        <dsp:cNvSpPr/>
      </dsp:nvSpPr>
      <dsp:spPr>
        <a:xfrm>
          <a:off x="1985458" y="1357547"/>
          <a:ext cx="1803660" cy="10821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ell MT" panose="02020503060305020303" pitchFamily="18" charset="0"/>
            </a:rPr>
            <a:t>Flexbox</a:t>
          </a:r>
        </a:p>
      </dsp:txBody>
      <dsp:txXfrm>
        <a:off x="1985458" y="1357547"/>
        <a:ext cx="1803660" cy="1082196"/>
      </dsp:txXfrm>
    </dsp:sp>
    <dsp:sp modelId="{BF3F850A-AF50-45C7-B51B-036DB93B1100}">
      <dsp:nvSpPr>
        <dsp:cNvPr id="0" name=""/>
        <dsp:cNvSpPr/>
      </dsp:nvSpPr>
      <dsp:spPr>
        <a:xfrm>
          <a:off x="3969484" y="1357547"/>
          <a:ext cx="1803660" cy="10821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ell MT" panose="02020503060305020303" pitchFamily="18" charset="0"/>
            </a:rPr>
            <a:t>Pas de framework</a:t>
          </a:r>
        </a:p>
      </dsp:txBody>
      <dsp:txXfrm>
        <a:off x="3969484" y="1357547"/>
        <a:ext cx="1803660" cy="1082196"/>
      </dsp:txXfrm>
    </dsp:sp>
    <dsp:sp modelId="{82F33594-1BE9-4E81-A2CD-E177E25AA733}">
      <dsp:nvSpPr>
        <dsp:cNvPr id="0" name=""/>
        <dsp:cNvSpPr/>
      </dsp:nvSpPr>
      <dsp:spPr>
        <a:xfrm>
          <a:off x="5953511" y="1357547"/>
          <a:ext cx="1803660" cy="10821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fr-FR" sz="2000" kern="1200" dirty="0">
            <a:latin typeface="Bell MT" panose="02020503060305020303" pitchFamily="18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2000" kern="1200" dirty="0">
              <a:latin typeface="Bell MT" panose="02020503060305020303" pitchFamily="18" charset="0"/>
            </a:rPr>
            <a:t>Utilisation des balises sémantiques</a:t>
          </a:r>
          <a:endParaRPr lang="en-US" sz="2000" kern="1200" dirty="0">
            <a:latin typeface="Bell MT" panose="02020503060305020303" pitchFamily="18" charset="0"/>
          </a:endParaRPr>
        </a:p>
        <a:p>
          <a:pPr algn="ctr">
            <a:spcBef>
              <a:spcPct val="0"/>
            </a:spcBef>
            <a:buNone/>
          </a:pPr>
          <a:endParaRPr lang="en-US" sz="2000" kern="1200" dirty="0">
            <a:latin typeface="Bell MT" panose="02020503060305020303" pitchFamily="18" charset="0"/>
          </a:endParaRPr>
        </a:p>
      </dsp:txBody>
      <dsp:txXfrm>
        <a:off x="5953511" y="1357547"/>
        <a:ext cx="1803660" cy="1082196"/>
      </dsp:txXfrm>
    </dsp:sp>
    <dsp:sp modelId="{9764ADAD-99B0-4F1D-9528-795AB6122380}">
      <dsp:nvSpPr>
        <dsp:cNvPr id="0" name=""/>
        <dsp:cNvSpPr/>
      </dsp:nvSpPr>
      <dsp:spPr>
        <a:xfrm>
          <a:off x="7937538" y="1357547"/>
          <a:ext cx="1803660" cy="10821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ell MT" panose="02020503060305020303" pitchFamily="18" charset="0"/>
            </a:rPr>
            <a:t>Compatible Chrome &amp; Mozilla</a:t>
          </a:r>
        </a:p>
      </dsp:txBody>
      <dsp:txXfrm>
        <a:off x="7937538" y="1357547"/>
        <a:ext cx="1803660" cy="1082196"/>
      </dsp:txXfrm>
    </dsp:sp>
    <dsp:sp modelId="{D6956437-484D-4822-A0DA-172E8C6398E0}">
      <dsp:nvSpPr>
        <dsp:cNvPr id="0" name=""/>
        <dsp:cNvSpPr/>
      </dsp:nvSpPr>
      <dsp:spPr>
        <a:xfrm>
          <a:off x="9921564" y="1357547"/>
          <a:ext cx="1803660" cy="10821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fr-FR" sz="2000" kern="1200" dirty="0">
            <a:latin typeface="Bell MT" panose="02020503060305020303" pitchFamily="18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2000" kern="1200" dirty="0">
              <a:latin typeface="Bell MT" panose="02020503060305020303" pitchFamily="18" charset="0"/>
            </a:rPr>
            <a:t>Doit être validé auprès de W3C</a:t>
          </a:r>
          <a:endParaRPr lang="en-US" sz="2000" kern="1200" dirty="0">
            <a:latin typeface="Bell MT" panose="02020503060305020303" pitchFamily="18" charset="0"/>
          </a:endParaRPr>
        </a:p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Bell MT" panose="02020503060305020303" pitchFamily="18" charset="0"/>
          </a:endParaRPr>
        </a:p>
      </dsp:txBody>
      <dsp:txXfrm>
        <a:off x="9921564" y="1357547"/>
        <a:ext cx="1803660" cy="10821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FBB42-BB7C-485F-AE03-A793E5C66068}">
      <dsp:nvSpPr>
        <dsp:cNvPr id="0" name=""/>
        <dsp:cNvSpPr/>
      </dsp:nvSpPr>
      <dsp:spPr>
        <a:xfrm>
          <a:off x="0" y="847951"/>
          <a:ext cx="6245265" cy="707264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>
              <a:latin typeface="Bell MT" panose="02020503060305020303" pitchFamily="18" charset="0"/>
            </a:rPr>
            <a:t>Projet enrichissant</a:t>
          </a:r>
          <a:endParaRPr lang="en-US" sz="3100" kern="1200" dirty="0">
            <a:latin typeface="Bell MT" panose="02020503060305020303" pitchFamily="18" charset="0"/>
          </a:endParaRPr>
        </a:p>
      </dsp:txBody>
      <dsp:txXfrm>
        <a:off x="34526" y="882477"/>
        <a:ext cx="6176213" cy="638212"/>
      </dsp:txXfrm>
    </dsp:sp>
    <dsp:sp modelId="{A1453A4F-F94F-4405-872F-C145B3048DE1}">
      <dsp:nvSpPr>
        <dsp:cNvPr id="0" name=""/>
        <dsp:cNvSpPr/>
      </dsp:nvSpPr>
      <dsp:spPr>
        <a:xfrm>
          <a:off x="0" y="1644496"/>
          <a:ext cx="6245265" cy="707264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>
              <a:latin typeface="Bell MT" panose="02020503060305020303" pitchFamily="18" charset="0"/>
            </a:rPr>
            <a:t>Dépassement de soi</a:t>
          </a:r>
          <a:endParaRPr lang="en-US" sz="3100" kern="1200" dirty="0">
            <a:latin typeface="Bell MT" panose="02020503060305020303" pitchFamily="18" charset="0"/>
          </a:endParaRPr>
        </a:p>
      </dsp:txBody>
      <dsp:txXfrm>
        <a:off x="34526" y="1679022"/>
        <a:ext cx="6176213" cy="638212"/>
      </dsp:txXfrm>
    </dsp:sp>
    <dsp:sp modelId="{4918A7CD-3D9C-4A82-924F-28D5395C9A37}">
      <dsp:nvSpPr>
        <dsp:cNvPr id="0" name=""/>
        <dsp:cNvSpPr/>
      </dsp:nvSpPr>
      <dsp:spPr>
        <a:xfrm>
          <a:off x="0" y="2441041"/>
          <a:ext cx="6245265" cy="70726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>
              <a:latin typeface="Bell MT" panose="02020503060305020303" pitchFamily="18" charset="0"/>
            </a:rPr>
            <a:t>Compréhension de l’univers du code</a:t>
          </a:r>
          <a:endParaRPr lang="en-US" sz="3100" kern="1200" dirty="0">
            <a:latin typeface="Bell MT" panose="02020503060305020303" pitchFamily="18" charset="0"/>
          </a:endParaRPr>
        </a:p>
      </dsp:txBody>
      <dsp:txXfrm>
        <a:off x="34526" y="2475567"/>
        <a:ext cx="6176213" cy="638212"/>
      </dsp:txXfrm>
    </dsp:sp>
    <dsp:sp modelId="{01CFB118-0F68-44E9-909D-FB87943B263E}">
      <dsp:nvSpPr>
        <dsp:cNvPr id="0" name=""/>
        <dsp:cNvSpPr/>
      </dsp:nvSpPr>
      <dsp:spPr>
        <a:xfrm>
          <a:off x="0" y="3237586"/>
          <a:ext cx="6245265" cy="70726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>
              <a:latin typeface="Bell MT" panose="02020503060305020303" pitchFamily="18" charset="0"/>
            </a:rPr>
            <a:t>Compréhension des attentes</a:t>
          </a:r>
          <a:endParaRPr lang="en-US" sz="3100" kern="1200">
            <a:latin typeface="Bell MT" panose="02020503060305020303" pitchFamily="18" charset="0"/>
          </a:endParaRPr>
        </a:p>
      </dsp:txBody>
      <dsp:txXfrm>
        <a:off x="34526" y="3272112"/>
        <a:ext cx="6176213" cy="638212"/>
      </dsp:txXfrm>
    </dsp:sp>
    <dsp:sp modelId="{11E28AC0-3E19-4FD9-A6C4-A3E74DDC1FA7}">
      <dsp:nvSpPr>
        <dsp:cNvPr id="0" name=""/>
        <dsp:cNvSpPr/>
      </dsp:nvSpPr>
      <dsp:spPr>
        <a:xfrm>
          <a:off x="0" y="4034131"/>
          <a:ext cx="6245265" cy="707264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>
              <a:latin typeface="Bell MT" panose="02020503060305020303" pitchFamily="18" charset="0"/>
            </a:rPr>
            <a:t>Rendu final validé</a:t>
          </a:r>
          <a:endParaRPr lang="en-US" sz="3100" kern="1200" dirty="0">
            <a:latin typeface="Bell MT" panose="02020503060305020303" pitchFamily="18" charset="0"/>
          </a:endParaRPr>
        </a:p>
      </dsp:txBody>
      <dsp:txXfrm>
        <a:off x="34526" y="4068657"/>
        <a:ext cx="6176213" cy="638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8EDCA-AEB7-4435-985C-0598DA912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A08F6-F42F-4841-BD1E-D6FB32AE5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093133-1062-4D24-963F-7951F57B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FF1-A3EC-450F-B884-B1C6EAF00981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AD4329-C3C3-4A4B-B203-59000A09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DA75F0-A371-4C4F-917E-F58400EB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4A6A-2DA4-43D3-BE34-FB724C671C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83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67C4E-164E-423E-AB2A-D00D372F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7EF53C-AF03-4D6A-83B2-2AA4802A0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390B0-0695-4BC0-9CB8-9F09EE20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FF1-A3EC-450F-B884-B1C6EAF00981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C9D4AD-5B57-4B2E-A7D9-9841BFCF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63D83-F4BF-49FB-A343-47BCA0B6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4A6A-2DA4-43D3-BE34-FB724C671C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7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26B6323-57F3-49BE-970E-9D32719EA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F99C63-48B3-4D33-A0DD-0C17F91B1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CFF062-B0D6-41F9-AB5A-3613E896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FF1-A3EC-450F-B884-B1C6EAF00981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D826B5-7D43-4C30-B7D0-FCB3EB38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BEA953-C5B9-4D5F-9D3B-3409A98D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4A6A-2DA4-43D3-BE34-FB724C671C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06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97902-C941-4311-A445-8ACC19C8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394756-71AD-4B7E-8598-01A3062B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17FC44-2D79-4A63-8FF3-BE31100D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FF1-A3EC-450F-B884-B1C6EAF00981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8280E6-2443-46F0-90A7-FB6EF1CB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E3223B-ACFE-4436-8360-638CD121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4A6A-2DA4-43D3-BE34-FB724C671C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700BDB-ACE4-4040-AAD9-B52DF67E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42AD00-033F-46B3-995F-AD02BBCCC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8E88C9-8CFE-4211-AD4D-41A31480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FF1-A3EC-450F-B884-B1C6EAF00981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98A58A-0481-4AEE-87C7-C7FFAE6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E7F8B6-4CFE-483C-BEAD-D0DC323B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4A6A-2DA4-43D3-BE34-FB724C671C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10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FF67E-DAD1-451E-A7A6-63D1E36B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C337D3-BF48-4123-9B17-6865EDC7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5F1D71-523F-4551-BDE9-AB057BDED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1BFC3-4E54-44BB-91F0-6B1EAA68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FF1-A3EC-450F-B884-B1C6EAF00981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27976F-4562-4C97-9734-04C232D8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01E6D7-9648-4EAB-A230-C8714576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4A6A-2DA4-43D3-BE34-FB724C671C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84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3FAB6-A2DD-4DBB-B9E9-E78172AC2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6494A0-5CBA-4BA8-ABA6-D2F835F30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1C8D87-B59F-4E6F-804B-68B953B5C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45A1BC-4633-4AE8-91EB-B9948A304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1EB895-63A3-4627-9FC3-7DD93054C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7E8665-ADA8-4189-B5E4-B2A129E2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FF1-A3EC-450F-B884-B1C6EAF00981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4E29AD-C899-42CD-9733-130C5992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98CB31-D659-43B8-BF0B-8EF1C0FF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4A6A-2DA4-43D3-BE34-FB724C671C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37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764D6-A3CC-4DC6-BA3D-951E31FB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B96B17-F19A-410A-982C-7E3E95D1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FF1-A3EC-450F-B884-B1C6EAF00981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382057-13D5-408E-8CDF-19065882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BB5C18-D500-4ACE-B2E7-DF11415C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4A6A-2DA4-43D3-BE34-FB724C671C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25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7DA53DF-222C-42F6-855F-3B363129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FF1-A3EC-450F-B884-B1C6EAF00981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4A2AE9-0649-4A72-817E-88CB83B1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BB7ED1-82D9-4B84-B8AB-08A18AF3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4A6A-2DA4-43D3-BE34-FB724C671C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84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221A0-88A0-4C77-BB0E-457B6BAB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F4DAB-98AF-412A-AA65-C49E84455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3C0A66-15DD-44E7-A9C1-C9F97BDE3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05A708-8FA8-4462-B2AF-C71DCEC7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FF1-A3EC-450F-B884-B1C6EAF00981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2CA95A-5254-4837-8308-2C9F68F6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00AC71-DA87-4C07-8C0D-2DE6E324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4A6A-2DA4-43D3-BE34-FB724C671C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09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F16C2-EB3D-4B01-A663-F6D13150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ED665D-C0EF-49CB-A9E9-461EE2E11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08CEC4-EB7D-4EB7-ACA5-E471BFEED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65E256-C2FD-41E8-AC08-83533983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8FF1-A3EC-450F-B884-B1C6EAF00981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0C8767-F01F-445F-BED2-3BAE23CF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CFCE13-B926-4B02-BE84-418DD1EF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4A6A-2DA4-43D3-BE34-FB724C671C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35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D09911-B960-44E0-8691-1F9499A3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18D5DF-A517-4D18-80AB-FF4B39B6A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4D1838-C21D-4706-A2AE-4A2F55F47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88FF1-A3EC-450F-B884-B1C6EAF00981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152465-9310-4DB9-8C99-703728D5C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55D84A-94E2-464D-8752-77FFFDAB3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54A6A-2DA4-43D3-BE34-FB724C671C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05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slide" Target="slide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5928D8-F4AE-4875-AEC6-0B401B2D5999}"/>
              </a:ext>
            </a:extLst>
          </p:cNvPr>
          <p:cNvSpPr txBox="1"/>
          <p:nvPr/>
        </p:nvSpPr>
        <p:spPr>
          <a:xfrm>
            <a:off x="1940552" y="1775560"/>
            <a:ext cx="8310880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Bell MT" panose="02020503060305020303" pitchFamily="18" charset="0"/>
              </a:rPr>
              <a:t>Projet 2</a:t>
            </a:r>
          </a:p>
        </p:txBody>
      </p:sp>
    </p:spTree>
    <p:extLst>
      <p:ext uri="{BB962C8B-B14F-4D97-AF65-F5344CB8AC3E}">
        <p14:creationId xmlns:p14="http://schemas.microsoft.com/office/powerpoint/2010/main" val="170772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50EC99-C54E-48D5-8181-2FA0EC05F673}"/>
              </a:ext>
            </a:extLst>
          </p:cNvPr>
          <p:cNvSpPr txBox="1"/>
          <p:nvPr/>
        </p:nvSpPr>
        <p:spPr>
          <a:xfrm>
            <a:off x="5787302" y="256385"/>
            <a:ext cx="619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>
                <a:latin typeface="Bell MT" panose="02020503060305020303" pitchFamily="18" charset="0"/>
              </a:rPr>
              <a:t>Intégration d’une maquette HTML/CSS</a:t>
            </a:r>
          </a:p>
        </p:txBody>
      </p:sp>
      <p:graphicFrame>
        <p:nvGraphicFramePr>
          <p:cNvPr id="22" name="ZoneTexte 5">
            <a:extLst>
              <a:ext uri="{FF2B5EF4-FFF2-40B4-BE49-F238E27FC236}">
                <a16:creationId xmlns:a16="http://schemas.microsoft.com/office/drawing/2014/main" id="{0909E516-5340-604B-0F3D-BAA34502E8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861148"/>
              </p:ext>
            </p:extLst>
          </p:nvPr>
        </p:nvGraphicFramePr>
        <p:xfrm>
          <a:off x="5904088" y="1341282"/>
          <a:ext cx="5964029" cy="480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951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B869EBF-1014-4982-A799-F09CCDEEB3DB}"/>
              </a:ext>
            </a:extLst>
          </p:cNvPr>
          <p:cNvSpPr txBox="1"/>
          <p:nvPr/>
        </p:nvSpPr>
        <p:spPr>
          <a:xfrm>
            <a:off x="4510996" y="2471706"/>
            <a:ext cx="590496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latin typeface="Bell MT" panose="02020503060305020303" pitchFamily="18" charset="0"/>
              </a:rPr>
              <a:t>La maquette :</a:t>
            </a:r>
          </a:p>
          <a:p>
            <a:endParaRPr lang="fr-FR" b="1" u="sng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>
                <a:latin typeface="Bell MT" panose="02020503060305020303" pitchFamily="18" charset="0"/>
              </a:rPr>
              <a:t>Réalisée par Loic designer UI ( User Interface )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74FE868-6BA1-400D-8F0E-184265CF4B06}"/>
              </a:ext>
            </a:extLst>
          </p:cNvPr>
          <p:cNvSpPr txBox="1"/>
          <p:nvPr/>
        </p:nvSpPr>
        <p:spPr>
          <a:xfrm>
            <a:off x="4510996" y="4395668"/>
            <a:ext cx="6085268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latin typeface="Bell MT" panose="02020503060305020303" pitchFamily="18" charset="0"/>
              </a:rPr>
              <a:t>La note de synthèse :</a:t>
            </a:r>
          </a:p>
          <a:p>
            <a:endParaRPr lang="fr-FR" b="1" u="sng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>
                <a:latin typeface="Bell MT" panose="02020503060305020303" pitchFamily="18" charset="0"/>
              </a:rPr>
              <a:t>Spécifications fonctionnelles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500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>
                <a:latin typeface="Bell MT" panose="02020503060305020303" pitchFamily="18" charset="0"/>
              </a:rPr>
              <a:t>Spécifications techniques </a:t>
            </a:r>
          </a:p>
          <a:p>
            <a:endParaRPr lang="fr-FR" b="1" u="sng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u="sng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u="sng" dirty="0">
              <a:latin typeface="Bell MT" panose="02020503060305020303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C02F1F3-F262-4E29-8ABA-3DFEDC6F0FEF}"/>
              </a:ext>
            </a:extLst>
          </p:cNvPr>
          <p:cNvSpPr txBox="1"/>
          <p:nvPr/>
        </p:nvSpPr>
        <p:spPr>
          <a:xfrm>
            <a:off x="4510996" y="374700"/>
            <a:ext cx="6183507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latin typeface="Bell MT" panose="02020503060305020303" pitchFamily="18" charset="0"/>
              </a:rPr>
              <a:t>Mon rôle :</a:t>
            </a:r>
          </a:p>
          <a:p>
            <a:endParaRPr lang="fr-FR" b="1" u="sng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>
                <a:latin typeface="Bell MT" panose="02020503060305020303" pitchFamily="18" charset="0"/>
              </a:rPr>
              <a:t>Réalisation d’un prototype du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500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500" dirty="0">
                <a:latin typeface="Bell MT" panose="02020503060305020303" pitchFamily="18" charset="0"/>
              </a:rPr>
              <a:t> Stagiaire </a:t>
            </a:r>
            <a:endParaRPr lang="fr-FR" dirty="0"/>
          </a:p>
        </p:txBody>
      </p:sp>
      <p:sp>
        <p:nvSpPr>
          <p:cNvPr id="5" name="Flèche : droite 4">
            <a:hlinkClick r:id="rId2" action="ppaction://hlinksldjump"/>
            <a:extLst>
              <a:ext uri="{FF2B5EF4-FFF2-40B4-BE49-F238E27FC236}">
                <a16:creationId xmlns:a16="http://schemas.microsoft.com/office/drawing/2014/main" id="{61A21B7C-2A1A-4249-98D7-74C4A08154B3}"/>
              </a:ext>
            </a:extLst>
          </p:cNvPr>
          <p:cNvSpPr/>
          <p:nvPr/>
        </p:nvSpPr>
        <p:spPr>
          <a:xfrm>
            <a:off x="8931848" y="5017674"/>
            <a:ext cx="700646" cy="47829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droite 14">
            <a:hlinkClick r:id="rId3" action="ppaction://hlinksldjump"/>
            <a:extLst>
              <a:ext uri="{FF2B5EF4-FFF2-40B4-BE49-F238E27FC236}">
                <a16:creationId xmlns:a16="http://schemas.microsoft.com/office/drawing/2014/main" id="{3E23D63A-6F52-4543-82F7-D814B9D69A89}"/>
              </a:ext>
            </a:extLst>
          </p:cNvPr>
          <p:cNvSpPr/>
          <p:nvPr/>
        </p:nvSpPr>
        <p:spPr>
          <a:xfrm>
            <a:off x="8931848" y="2937380"/>
            <a:ext cx="700646" cy="47829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Flèche : bas 16">
            <a:hlinkClick r:id="rId4" action="ppaction://hlinksldjump"/>
            <a:extLst>
              <a:ext uri="{FF2B5EF4-FFF2-40B4-BE49-F238E27FC236}">
                <a16:creationId xmlns:a16="http://schemas.microsoft.com/office/drawing/2014/main" id="{BD0B4697-8E97-4AF0-9EB1-7A57E5EF9B3F}"/>
              </a:ext>
            </a:extLst>
          </p:cNvPr>
          <p:cNvSpPr/>
          <p:nvPr/>
        </p:nvSpPr>
        <p:spPr>
          <a:xfrm>
            <a:off x="11706774" y="6440557"/>
            <a:ext cx="252552" cy="311426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65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3FEC3C2-4020-4A38-A1DE-FA9BD443A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80" y="0"/>
            <a:ext cx="5243639" cy="6858000"/>
          </a:xfrm>
          <a:prstGeom prst="rect">
            <a:avLst/>
          </a:prstGeom>
        </p:spPr>
      </p:pic>
      <p:sp>
        <p:nvSpPr>
          <p:cNvPr id="7" name="Flèche : bas 6">
            <a:hlinkClick r:id="rId3" action="ppaction://hlinksldjump"/>
            <a:extLst>
              <a:ext uri="{FF2B5EF4-FFF2-40B4-BE49-F238E27FC236}">
                <a16:creationId xmlns:a16="http://schemas.microsoft.com/office/drawing/2014/main" id="{26804220-05CE-4A2B-953C-72671921E145}"/>
              </a:ext>
            </a:extLst>
          </p:cNvPr>
          <p:cNvSpPr/>
          <p:nvPr/>
        </p:nvSpPr>
        <p:spPr>
          <a:xfrm>
            <a:off x="11706774" y="6440557"/>
            <a:ext cx="252552" cy="311426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Flèche : bas 3">
            <a:hlinkClick r:id="rId4" action="ppaction://hlinksldjump"/>
            <a:extLst>
              <a:ext uri="{FF2B5EF4-FFF2-40B4-BE49-F238E27FC236}">
                <a16:creationId xmlns:a16="http://schemas.microsoft.com/office/drawing/2014/main" id="{0E84D57F-ED95-4319-8B9C-080F004D2775}"/>
              </a:ext>
            </a:extLst>
          </p:cNvPr>
          <p:cNvSpPr/>
          <p:nvPr/>
        </p:nvSpPr>
        <p:spPr>
          <a:xfrm>
            <a:off x="8579261" y="6612836"/>
            <a:ext cx="74408" cy="139147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CC66B3A7-D37D-46AE-9FE5-FF675179887B}"/>
              </a:ext>
            </a:extLst>
          </p:cNvPr>
          <p:cNvSpPr txBox="1"/>
          <p:nvPr/>
        </p:nvSpPr>
        <p:spPr>
          <a:xfrm>
            <a:off x="4605270" y="3429000"/>
            <a:ext cx="2981459" cy="369332"/>
          </a:xfrm>
          <a:prstGeom prst="rect">
            <a:avLst/>
          </a:prstGeom>
          <a:gradFill flip="none" rotWithShape="1">
            <a:gsLst>
              <a:gs pos="21000">
                <a:schemeClr val="accent1">
                  <a:lumMod val="50000"/>
                </a:schemeClr>
              </a:gs>
              <a:gs pos="73000">
                <a:schemeClr val="bg2">
                  <a:lumMod val="1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Bell MT" panose="02020503060305020303" pitchFamily="18" charset="0"/>
              </a:rPr>
              <a:t>Spécifications techniques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3D6C1A2-CB45-479C-9F95-C1888FAF4C05}"/>
              </a:ext>
            </a:extLst>
          </p:cNvPr>
          <p:cNvSpPr txBox="1"/>
          <p:nvPr/>
        </p:nvSpPr>
        <p:spPr>
          <a:xfrm>
            <a:off x="4359865" y="300079"/>
            <a:ext cx="3472270" cy="369332"/>
          </a:xfrm>
          <a:prstGeom prst="rect">
            <a:avLst/>
          </a:prstGeom>
          <a:gradFill flip="none" rotWithShape="1">
            <a:gsLst>
              <a:gs pos="21000">
                <a:schemeClr val="accent1">
                  <a:lumMod val="50000"/>
                </a:schemeClr>
              </a:gs>
              <a:gs pos="73000">
                <a:schemeClr val="bg2">
                  <a:lumMod val="1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  <a:latin typeface="Bell MT" panose="02020503060305020303" pitchFamily="18" charset="0"/>
              </a:rPr>
              <a:t>Spécifications fonctionnelles :</a:t>
            </a:r>
          </a:p>
        </p:txBody>
      </p:sp>
      <p:graphicFrame>
        <p:nvGraphicFramePr>
          <p:cNvPr id="13" name="ZoneTexte 9">
            <a:extLst>
              <a:ext uri="{FF2B5EF4-FFF2-40B4-BE49-F238E27FC236}">
                <a16:creationId xmlns:a16="http://schemas.microsoft.com/office/drawing/2014/main" id="{CC29EE46-5770-7BE2-BE05-49E145B67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5932259"/>
              </p:ext>
            </p:extLst>
          </p:nvPr>
        </p:nvGraphicFramePr>
        <p:xfrm>
          <a:off x="232669" y="1033543"/>
          <a:ext cx="11726657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ZoneTexte 9">
            <a:extLst>
              <a:ext uri="{FF2B5EF4-FFF2-40B4-BE49-F238E27FC236}">
                <a16:creationId xmlns:a16="http://schemas.microsoft.com/office/drawing/2014/main" id="{A10EF2B4-7A00-4A4E-B273-78EF3E4BD3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816139"/>
              </p:ext>
            </p:extLst>
          </p:nvPr>
        </p:nvGraphicFramePr>
        <p:xfrm>
          <a:off x="232671" y="4162464"/>
          <a:ext cx="11726657" cy="2534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Flèche : bas 1">
            <a:hlinkClick r:id="rId12" action="ppaction://hlinksldjump"/>
            <a:extLst>
              <a:ext uri="{FF2B5EF4-FFF2-40B4-BE49-F238E27FC236}">
                <a16:creationId xmlns:a16="http://schemas.microsoft.com/office/drawing/2014/main" id="{8D987D41-9D1D-481A-AD09-017A96D57D62}"/>
              </a:ext>
            </a:extLst>
          </p:cNvPr>
          <p:cNvSpPr/>
          <p:nvPr/>
        </p:nvSpPr>
        <p:spPr>
          <a:xfrm>
            <a:off x="11706774" y="6440557"/>
            <a:ext cx="252552" cy="311426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197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674EDCC-06F1-45BC-AE18-98A080DE9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5570113" cy="5232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DF217D-9E05-48B9-9737-1B9EF48E7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0" y="1625600"/>
            <a:ext cx="4602140" cy="52324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A6637B4-0C72-43F7-9AF1-C64D9CBD9910}"/>
              </a:ext>
            </a:extLst>
          </p:cNvPr>
          <p:cNvSpPr txBox="1"/>
          <p:nvPr/>
        </p:nvSpPr>
        <p:spPr>
          <a:xfrm>
            <a:off x="8200390" y="1098998"/>
            <a:ext cx="2981459" cy="369332"/>
          </a:xfrm>
          <a:prstGeom prst="rect">
            <a:avLst/>
          </a:prstGeom>
          <a:gradFill flip="none" rotWithShape="1">
            <a:gsLst>
              <a:gs pos="21000">
                <a:schemeClr val="accent1">
                  <a:lumMod val="50000"/>
                </a:schemeClr>
              </a:gs>
              <a:gs pos="73000">
                <a:schemeClr val="bg2">
                  <a:lumMod val="1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/>
                </a:solidFill>
                <a:latin typeface="Bell MT" panose="02020503060305020303" pitchFamily="18" charset="0"/>
              </a:rPr>
              <a:t>Découpage final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221194D-5520-4C33-949D-6ABAE76E9DE0}"/>
              </a:ext>
            </a:extLst>
          </p:cNvPr>
          <p:cNvSpPr txBox="1"/>
          <p:nvPr/>
        </p:nvSpPr>
        <p:spPr>
          <a:xfrm>
            <a:off x="1010151" y="1098998"/>
            <a:ext cx="2981459" cy="369332"/>
          </a:xfrm>
          <a:prstGeom prst="rect">
            <a:avLst/>
          </a:prstGeom>
          <a:gradFill flip="none" rotWithShape="1">
            <a:gsLst>
              <a:gs pos="21000">
                <a:schemeClr val="accent1">
                  <a:lumMod val="50000"/>
                </a:schemeClr>
              </a:gs>
              <a:gs pos="73000">
                <a:schemeClr val="bg2">
                  <a:lumMod val="1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/>
                </a:solidFill>
                <a:latin typeface="Bell MT" panose="02020503060305020303" pitchFamily="18" charset="0"/>
              </a:rPr>
              <a:t>Premier découpage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CC33DFD-894E-4C32-952E-D4D15163F38E}"/>
              </a:ext>
            </a:extLst>
          </p:cNvPr>
          <p:cNvSpPr txBox="1"/>
          <p:nvPr/>
        </p:nvSpPr>
        <p:spPr>
          <a:xfrm>
            <a:off x="1015878" y="432520"/>
            <a:ext cx="10171698" cy="369332"/>
          </a:xfrm>
          <a:prstGeom prst="rect">
            <a:avLst/>
          </a:prstGeom>
          <a:gradFill flip="none" rotWithShape="1">
            <a:gsLst>
              <a:gs pos="21000">
                <a:schemeClr val="accent1">
                  <a:lumMod val="50000"/>
                </a:schemeClr>
              </a:gs>
              <a:gs pos="73000">
                <a:schemeClr val="bg2">
                  <a:lumMod val="10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/>
                </a:solidFill>
                <a:latin typeface="Bell MT" panose="02020503060305020303" pitchFamily="18" charset="0"/>
              </a:rPr>
              <a:t>Maquettes découpées</a:t>
            </a:r>
          </a:p>
        </p:txBody>
      </p:sp>
      <p:sp>
        <p:nvSpPr>
          <p:cNvPr id="8" name="Flèche : bas 7">
            <a:hlinkClick r:id="rId4" action="ppaction://hlinksldjump"/>
            <a:extLst>
              <a:ext uri="{FF2B5EF4-FFF2-40B4-BE49-F238E27FC236}">
                <a16:creationId xmlns:a16="http://schemas.microsoft.com/office/drawing/2014/main" id="{2BD6582A-8B73-4062-96B6-79A7EF8B2FB5}"/>
              </a:ext>
            </a:extLst>
          </p:cNvPr>
          <p:cNvSpPr/>
          <p:nvPr/>
        </p:nvSpPr>
        <p:spPr>
          <a:xfrm>
            <a:off x="12004949" y="6606209"/>
            <a:ext cx="87660" cy="125895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59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5928D8-F4AE-4875-AEC6-0B401B2D5999}"/>
              </a:ext>
            </a:extLst>
          </p:cNvPr>
          <p:cNvSpPr txBox="1"/>
          <p:nvPr/>
        </p:nvSpPr>
        <p:spPr>
          <a:xfrm>
            <a:off x="1940552" y="1775560"/>
            <a:ext cx="8310880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Bell MT" panose="02020503060305020303" pitchFamily="18" charset="0"/>
              </a:rPr>
              <a:t>CODE HTML/CSS</a:t>
            </a:r>
          </a:p>
        </p:txBody>
      </p:sp>
    </p:spTree>
    <p:extLst>
      <p:ext uri="{BB962C8B-B14F-4D97-AF65-F5344CB8AC3E}">
        <p14:creationId xmlns:p14="http://schemas.microsoft.com/office/powerpoint/2010/main" val="242731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9C4FB42-2078-4B11-A427-52DB8AEED9E3}"/>
              </a:ext>
            </a:extLst>
          </p:cNvPr>
          <p:cNvSpPr txBox="1"/>
          <p:nvPr/>
        </p:nvSpPr>
        <p:spPr>
          <a:xfrm>
            <a:off x="394183" y="2025289"/>
            <a:ext cx="3939688" cy="2824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 dirty="0">
                <a:solidFill>
                  <a:schemeClr val="tx1"/>
                </a:solidFill>
                <a:latin typeface="Bell MT" panose="02020503060305020303" pitchFamily="18" charset="0"/>
                <a:ea typeface="+mj-ea"/>
                <a:cs typeface="+mj-cs"/>
              </a:rPr>
              <a:t>BILAN</a:t>
            </a:r>
          </a:p>
        </p:txBody>
      </p:sp>
      <p:graphicFrame>
        <p:nvGraphicFramePr>
          <p:cNvPr id="19" name="ZoneTexte 1">
            <a:extLst>
              <a:ext uri="{FF2B5EF4-FFF2-40B4-BE49-F238E27FC236}">
                <a16:creationId xmlns:a16="http://schemas.microsoft.com/office/drawing/2014/main" id="{9DE58BDC-C66A-255E-9B0C-A55CDDA24C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0796944"/>
              </p:ext>
            </p:extLst>
          </p:nvPr>
        </p:nvGraphicFramePr>
        <p:xfrm>
          <a:off x="5122236" y="634326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53001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165</Words>
  <Application>Microsoft Office PowerPoint</Application>
  <PresentationFormat>Grand écran</PresentationFormat>
  <Paragraphs>54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Bell MT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ROGER Romain</dc:creator>
  <cp:lastModifiedBy>ROGER Romain</cp:lastModifiedBy>
  <cp:revision>18</cp:revision>
  <dcterms:created xsi:type="dcterms:W3CDTF">2022-04-04T13:55:18Z</dcterms:created>
  <dcterms:modified xsi:type="dcterms:W3CDTF">2022-04-09T20:33:44Z</dcterms:modified>
</cp:coreProperties>
</file>