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50DA2-E342-4D19-A3C9-5FD6E23B65DE}" v="20" dt="2021-11-22T02:36:2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0AEC1-771D-4597-9042-D5C1008194D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D1A7-3329-4C86-B149-65A0E54C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9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A690-7A75-4F99-8173-6E6252612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0CAB8-FE1C-4A00-8E0E-5D2A46B12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E937-4A81-473D-94B3-2EC19E9A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007-0ACE-4949-B919-4398942F7E78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F00C-B503-46A5-BB89-413713B5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05A3-81FB-4B62-979F-1EEC7FDE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8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8919-72CF-479C-A102-491783E7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1DEFA-17AD-4234-A708-219CEB0F5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F869-5D38-48BD-A590-72B4CBE6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ED82-B7FF-4040-97F9-32C5C0ACCA44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9DCF-C4ED-46FC-8BED-C7ED5E37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D96C-0DD7-4BB6-97B3-9F226451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0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C1115-81C1-4E48-9254-865D394AE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DFB52-E1F6-4654-B953-C7CC8C2D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BC05-53A8-4A25-A592-30CB4374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2AE-291C-47C1-8247-0E2D0BC80D5E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6D1-0D05-461F-88F7-8675BED4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673F-9701-4821-8BB5-DCF4DA0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0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1CA0-4C31-4891-9B20-553FED10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33A-D36A-4727-9F23-BEB3AB0B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9BF2-1B97-49D4-A84E-7F8836FF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024E-3475-49D4-9FC9-69BAA363B76E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258E-0C9C-44B1-A006-5D3BAF3D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6ECF-1362-4FEB-B666-88FE71B9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4B0D-B9CB-453B-A663-4C87FF2C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1B8E-CE92-4221-BFA7-077A6840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C48E-4AE9-4436-B103-83ECFCE0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A32-A677-4494-8F9E-42D877047AAD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1293-2639-44BD-AFAD-836F3C65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CE65-752E-4D82-8BDE-A26240F5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3255-BE24-4078-B352-B3876FA2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9481-CEB0-4A39-97C0-B04AD6FF7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7929-FB4D-4F27-8038-53E38DA3F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55C7-6126-4547-8F38-028FC714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9FA0-23FE-4034-9169-F8B5E75BA0A3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5B4D-87C2-4374-AC26-504AB1C5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1A9E-1E59-4259-A1F9-61371455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74F0-024C-44E4-8C7A-48898A10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3A32-E4DC-4BDD-B6CF-CA82CB4E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9C53E-A618-4D5B-B78F-33FACFC1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49CC7-2D68-434D-93AD-EC6505914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5308C-8BEA-4A09-B6F3-2D26143F4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6A216-73F9-4B11-A726-137B86EB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E36-3F92-490B-AB1A-B50AD09F4129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C8DE6-13C6-4A94-9540-3E8F12CE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1221D-F6AA-424E-9767-897562F3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12AD-CAE1-4D68-A565-1FF156C3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9B402-A798-4847-9A5F-C2D5CCBC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958A-69BB-4218-A010-99C11445854D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F9DC1-B118-4790-B574-8436F3E7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C826D-3F4D-4FA6-BDA2-ECD671BC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84069-3860-4A24-AE70-9C9EC380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7CB1-A347-4B49-8249-C9711BC49489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7D89-8EF1-40DA-B16C-8E749896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71A6E-605C-4441-B3E9-6285931F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17CA-ECFC-48B9-A084-1A6749BB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346C-96B6-4368-B1EB-3D880784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0A4AA-8849-4502-8CEF-DD89EAA91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7F0D1-9A28-45DF-A93E-34BF0C8C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F194-1D32-4DCD-B575-B948C5A60F9C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2B8BB-55B2-4F87-9DBA-0F759049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4826E-7F67-4610-9BF5-473C7082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E3A5-844E-414A-B0A5-E064DEAF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84A28-727D-4940-90C4-47FBB8E4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1F09-84D0-4E45-953D-0767A664E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7F6E8-0346-4DE2-A0D1-22258408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2AF-31D7-427D-AC5C-CE3EA8E4193D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3E839-F3D4-44BB-9506-17ECE560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8B908-E343-492A-9287-AAECD4D9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787CB-B0C2-4D90-82DD-F116795C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5DD2-5988-4446-903B-67B5C0F8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C472-4EA7-4353-BF23-B7AB9FC73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2C83-88A4-4613-9FA5-EF70E786823D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6F0B-E5D0-4461-86AF-9490F2D2F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Romain ROUX PID: 6322237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8C71-5BAB-41A7-A5E9-0C966B3A6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C0E1-550A-462A-80C1-3D20873A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AFB1-D318-40C5-89E7-89B62171A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041971"/>
          </a:xfrm>
        </p:spPr>
        <p:txBody>
          <a:bodyPr/>
          <a:lstStyle/>
          <a:p>
            <a:r>
              <a:rPr lang="en-US" dirty="0"/>
              <a:t>Wire Frame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EDDE5-450F-4DC9-9DEC-50E867D44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5552"/>
            <a:ext cx="9144000" cy="613792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Romain Roux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DBF68A-8D8B-4AEC-A149-6B2C8BB288F1}"/>
              </a:ext>
            </a:extLst>
          </p:cNvPr>
          <p:cNvSpPr txBox="1">
            <a:spLocks/>
          </p:cNvSpPr>
          <p:nvPr/>
        </p:nvSpPr>
        <p:spPr>
          <a:xfrm>
            <a:off x="1632012" y="4522725"/>
            <a:ext cx="9144000" cy="6137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COP 3835</a:t>
            </a:r>
          </a:p>
        </p:txBody>
      </p:sp>
    </p:spTree>
    <p:extLst>
      <p:ext uri="{BB962C8B-B14F-4D97-AF65-F5344CB8AC3E}">
        <p14:creationId xmlns:p14="http://schemas.microsoft.com/office/powerpoint/2010/main" val="24696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609D-2591-46F4-9F00-6E9A4124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832629"/>
          </a:xfrm>
        </p:spPr>
        <p:txBody>
          <a:bodyPr>
            <a:normAutofit/>
          </a:bodyPr>
          <a:lstStyle/>
          <a:p>
            <a:r>
              <a:rPr lang="en-US" sz="2400" dirty="0"/>
              <a:t>The website be about me and my experience at FIU, from a French student.</a:t>
            </a:r>
          </a:p>
          <a:p>
            <a:r>
              <a:rPr lang="en-US" sz="2400" dirty="0"/>
              <a:t>The goal of the website is informative first. Since I m the first student from my university in France to come, I could give feedback through the website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Website will be composed of 6 pages :</a:t>
            </a:r>
          </a:p>
          <a:p>
            <a:pPr lvl="1"/>
            <a:r>
              <a:rPr lang="en-US" sz="2000" dirty="0"/>
              <a:t>Home page</a:t>
            </a:r>
          </a:p>
          <a:p>
            <a:pPr lvl="1"/>
            <a:r>
              <a:rPr lang="en-US" sz="2000" dirty="0"/>
              <a:t>About me page</a:t>
            </a:r>
          </a:p>
          <a:p>
            <a:pPr lvl="1"/>
            <a:r>
              <a:rPr lang="en-US" sz="2000" dirty="0"/>
              <a:t>Contact me page</a:t>
            </a:r>
          </a:p>
          <a:p>
            <a:pPr lvl="1"/>
            <a:r>
              <a:rPr lang="en-US" sz="2000" dirty="0"/>
              <a:t>2 more </a:t>
            </a:r>
            <a:r>
              <a:rPr lang="en-US" sz="2000" dirty="0" err="1"/>
              <a:t>tbd</a:t>
            </a:r>
            <a:r>
              <a:rPr lang="en-US" sz="2000" dirty="0"/>
              <a:t> (probably one about </a:t>
            </a:r>
            <a:r>
              <a:rPr lang="en-US" sz="2000" dirty="0" err="1"/>
              <a:t>fiu</a:t>
            </a:r>
            <a:r>
              <a:rPr lang="en-US" sz="2000" dirty="0"/>
              <a:t> / my feedback)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All the pages are composed the same way :</a:t>
            </a:r>
          </a:p>
          <a:p>
            <a:pPr lvl="1"/>
            <a:r>
              <a:rPr lang="en-US" sz="2000" dirty="0"/>
              <a:t>Navbar</a:t>
            </a:r>
          </a:p>
          <a:p>
            <a:pPr lvl="1"/>
            <a:r>
              <a:rPr lang="en-US" sz="2000" dirty="0"/>
              <a:t>Page content</a:t>
            </a:r>
          </a:p>
          <a:p>
            <a:pPr lvl="1"/>
            <a:r>
              <a:rPr lang="en-US" sz="2000" dirty="0"/>
              <a:t>Footer</a:t>
            </a:r>
          </a:p>
          <a:p>
            <a:r>
              <a:rPr lang="en-US" sz="2400" dirty="0"/>
              <a:t>The website will be pretty simple : every page can be reached from any pages and easy to read (not too much information)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56A8-7636-4B16-A7D9-DCF14AD6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</p:spTree>
    <p:extLst>
      <p:ext uri="{BB962C8B-B14F-4D97-AF65-F5344CB8AC3E}">
        <p14:creationId xmlns:p14="http://schemas.microsoft.com/office/powerpoint/2010/main" val="17541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C9EB-6632-4862-ACCC-CC9376F8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pPr algn="ctr"/>
            <a:r>
              <a:rPr lang="en-US" dirty="0"/>
              <a:t>Navbar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315F45-0946-4392-8C8F-6FB0730C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264"/>
            <a:ext cx="10515600" cy="5723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navbar got a link to every page of the website.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55D031-5F01-4DE6-97B9-78639623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90" y="1999212"/>
            <a:ext cx="9759820" cy="406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8953C41-54C5-4BCB-9E7C-7383BE431AC9}"/>
              </a:ext>
            </a:extLst>
          </p:cNvPr>
          <p:cNvSpPr txBox="1">
            <a:spLocks/>
          </p:cNvSpPr>
          <p:nvPr/>
        </p:nvSpPr>
        <p:spPr>
          <a:xfrm>
            <a:off x="838200" y="3023734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Footer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3FB7E9C-E53D-4984-BDB8-F45D3C439AA3}"/>
              </a:ext>
            </a:extLst>
          </p:cNvPr>
          <p:cNvSpPr txBox="1">
            <a:spLocks/>
          </p:cNvSpPr>
          <p:nvPr/>
        </p:nvSpPr>
        <p:spPr>
          <a:xfrm>
            <a:off x="838200" y="3844271"/>
            <a:ext cx="10515600" cy="572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will footer contain contact or short useful information (email / media) .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385478C-1B70-416C-98CD-3ACA56A2D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90" y="4452388"/>
            <a:ext cx="9759820" cy="850900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1FF7861-16C9-4795-9D1B-B0A7DDB3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</p:spTree>
    <p:extLst>
      <p:ext uri="{BB962C8B-B14F-4D97-AF65-F5344CB8AC3E}">
        <p14:creationId xmlns:p14="http://schemas.microsoft.com/office/powerpoint/2010/main" val="374451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71CB-3D45-4A5C-B1CB-EA0737D4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5969-73E3-4A3C-B16D-64BE3671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Explain the purpose of the website and what you can find on it.</a:t>
            </a:r>
          </a:p>
        </p:txBody>
      </p:sp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FED5C16B-14C4-4387-90AC-FDB44ABB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91" y="2709879"/>
            <a:ext cx="7066218" cy="360202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6D520-4215-4D2D-9ABA-CFF2CCDC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</p:spTree>
    <p:extLst>
      <p:ext uri="{BB962C8B-B14F-4D97-AF65-F5344CB8AC3E}">
        <p14:creationId xmlns:p14="http://schemas.microsoft.com/office/powerpoint/2010/main" val="371262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CB58-B4C1-445E-B54A-AB18ED3D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8550-41EA-4DD2-A376-99E7801D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384"/>
            <a:ext cx="10515600" cy="11974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Explain who I m and what I do at </a:t>
            </a:r>
            <a:r>
              <a:rPr lang="en-US" dirty="0" err="1"/>
              <a:t>fiu</a:t>
            </a:r>
            <a:r>
              <a:rPr lang="en-US" dirty="0"/>
              <a:t>. Include some picture around…. </a:t>
            </a:r>
            <a:r>
              <a:rPr lang="en-US" dirty="0" err="1"/>
              <a:t>beause</a:t>
            </a:r>
            <a:r>
              <a:rPr lang="en-US" dirty="0"/>
              <a:t> its fun.</a:t>
            </a:r>
          </a:p>
          <a:p>
            <a:pPr marL="0" indent="0">
              <a:buNone/>
            </a:pPr>
            <a:r>
              <a:rPr lang="en-US" dirty="0"/>
              <a:t>Pretty cool design I think, easy to read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9B2802-E0EC-4A71-AC31-5DAD8C76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013" y="2773253"/>
            <a:ext cx="7109974" cy="358309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A4E70-3F9C-4A48-B821-02EAB3E4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</p:spTree>
    <p:extLst>
      <p:ext uri="{BB962C8B-B14F-4D97-AF65-F5344CB8AC3E}">
        <p14:creationId xmlns:p14="http://schemas.microsoft.com/office/powerpoint/2010/main" val="218560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D502-3C91-4666-9F3E-5F73AFB4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9A79-F096-404A-855D-A0C6C653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 where user can contact me if he wants to get more information or for anything.</a:t>
            </a:r>
          </a:p>
          <a:p>
            <a:pPr marL="0" indent="0">
              <a:buNone/>
            </a:pPr>
            <a:r>
              <a:rPr lang="en-US" dirty="0"/>
              <a:t>Still need some work on it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90858DB-7056-49BB-8038-02D425936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26" y="3429000"/>
            <a:ext cx="5896947" cy="295773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B4E0F-EEAF-4118-971E-B56A5DD0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</p:spTree>
    <p:extLst>
      <p:ext uri="{BB962C8B-B14F-4D97-AF65-F5344CB8AC3E}">
        <p14:creationId xmlns:p14="http://schemas.microsoft.com/office/powerpoint/2010/main" val="341499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E215-8270-4CF6-94D9-1AC7E88E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flowchart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E34B5-C04E-4B28-A9DA-300EF81A61A0}"/>
              </a:ext>
            </a:extLst>
          </p:cNvPr>
          <p:cNvSpPr/>
          <p:nvPr/>
        </p:nvSpPr>
        <p:spPr>
          <a:xfrm>
            <a:off x="5149048" y="1571347"/>
            <a:ext cx="1893903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66B79E-0CF7-40C7-BA2B-5C9CEF855A54}"/>
              </a:ext>
            </a:extLst>
          </p:cNvPr>
          <p:cNvCxnSpPr>
            <a:stCxn id="8" idx="2"/>
          </p:cNvCxnSpPr>
          <p:nvPr/>
        </p:nvCxnSpPr>
        <p:spPr>
          <a:xfrm flipH="1">
            <a:off x="6095999" y="2015231"/>
            <a:ext cx="1" cy="523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A76B09-1CAC-46EE-917E-222ED66AF452}"/>
              </a:ext>
            </a:extLst>
          </p:cNvPr>
          <p:cNvCxnSpPr/>
          <p:nvPr/>
        </p:nvCxnSpPr>
        <p:spPr>
          <a:xfrm flipH="1">
            <a:off x="2752078" y="2547891"/>
            <a:ext cx="33439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F2F568-1DDA-4910-8829-6713F3F3BC5C}"/>
              </a:ext>
            </a:extLst>
          </p:cNvPr>
          <p:cNvCxnSpPr>
            <a:cxnSpLocks/>
          </p:cNvCxnSpPr>
          <p:nvPr/>
        </p:nvCxnSpPr>
        <p:spPr>
          <a:xfrm>
            <a:off x="6095999" y="2547892"/>
            <a:ext cx="3343923" cy="13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54CEDB-A4C3-40D4-A0B6-72E546DDCB60}"/>
              </a:ext>
            </a:extLst>
          </p:cNvPr>
          <p:cNvCxnSpPr/>
          <p:nvPr/>
        </p:nvCxnSpPr>
        <p:spPr>
          <a:xfrm>
            <a:off x="2752078" y="2547891"/>
            <a:ext cx="0" cy="5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618FC-42A2-415A-A5E0-775A8A5AC923}"/>
              </a:ext>
            </a:extLst>
          </p:cNvPr>
          <p:cNvSpPr/>
          <p:nvPr/>
        </p:nvSpPr>
        <p:spPr>
          <a:xfrm>
            <a:off x="2019670" y="3085499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F5FE77-4ECD-46F6-B109-F64E584AE198}"/>
              </a:ext>
            </a:extLst>
          </p:cNvPr>
          <p:cNvCxnSpPr>
            <a:stCxn id="22" idx="2"/>
          </p:cNvCxnSpPr>
          <p:nvPr/>
        </p:nvCxnSpPr>
        <p:spPr>
          <a:xfrm>
            <a:off x="2752078" y="3529382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B4D98-5172-4D32-96DF-56BDBB7A87FA}"/>
              </a:ext>
            </a:extLst>
          </p:cNvPr>
          <p:cNvSpPr/>
          <p:nvPr/>
        </p:nvSpPr>
        <p:spPr>
          <a:xfrm>
            <a:off x="2019670" y="3893366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6BD605-F801-4C17-B81D-85168DA278F1}"/>
              </a:ext>
            </a:extLst>
          </p:cNvPr>
          <p:cNvCxnSpPr/>
          <p:nvPr/>
        </p:nvCxnSpPr>
        <p:spPr>
          <a:xfrm>
            <a:off x="2752078" y="4337249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C08EC28-F2EE-4A94-AD46-A819B4696AE8}"/>
              </a:ext>
            </a:extLst>
          </p:cNvPr>
          <p:cNvSpPr/>
          <p:nvPr/>
        </p:nvSpPr>
        <p:spPr>
          <a:xfrm>
            <a:off x="2019670" y="4701233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content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E3357A-0535-4E57-BF06-66798136F511}"/>
              </a:ext>
            </a:extLst>
          </p:cNvPr>
          <p:cNvCxnSpPr/>
          <p:nvPr/>
        </p:nvCxnSpPr>
        <p:spPr>
          <a:xfrm>
            <a:off x="2752078" y="5145116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BAF85C6-F211-4C5B-90D2-A189514BE169}"/>
              </a:ext>
            </a:extLst>
          </p:cNvPr>
          <p:cNvSpPr/>
          <p:nvPr/>
        </p:nvSpPr>
        <p:spPr>
          <a:xfrm>
            <a:off x="2019670" y="5509100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990FC3-296D-4DC4-83A5-DEE4D7FC4341}"/>
              </a:ext>
            </a:extLst>
          </p:cNvPr>
          <p:cNvSpPr/>
          <p:nvPr/>
        </p:nvSpPr>
        <p:spPr>
          <a:xfrm>
            <a:off x="3684233" y="3085499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Who I am 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F2AC7A-7AEF-4ADC-A515-EE8C5D4FEADD}"/>
              </a:ext>
            </a:extLst>
          </p:cNvPr>
          <p:cNvCxnSpPr>
            <a:stCxn id="30" idx="2"/>
          </p:cNvCxnSpPr>
          <p:nvPr/>
        </p:nvCxnSpPr>
        <p:spPr>
          <a:xfrm>
            <a:off x="4416641" y="3529382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39F23-1DDD-4270-8BEA-03641BF42CC0}"/>
              </a:ext>
            </a:extLst>
          </p:cNvPr>
          <p:cNvSpPr/>
          <p:nvPr/>
        </p:nvSpPr>
        <p:spPr>
          <a:xfrm>
            <a:off x="3684233" y="3893366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2C0688-ACED-4649-8AA9-2E3CE4153B14}"/>
              </a:ext>
            </a:extLst>
          </p:cNvPr>
          <p:cNvCxnSpPr/>
          <p:nvPr/>
        </p:nvCxnSpPr>
        <p:spPr>
          <a:xfrm>
            <a:off x="4416641" y="4337249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1340B53-6A6A-433D-9A06-D9A26E1A90C8}"/>
              </a:ext>
            </a:extLst>
          </p:cNvPr>
          <p:cNvSpPr/>
          <p:nvPr/>
        </p:nvSpPr>
        <p:spPr>
          <a:xfrm>
            <a:off x="3684233" y="4701233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content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1D70B7-3981-40AF-A444-93C20737012E}"/>
              </a:ext>
            </a:extLst>
          </p:cNvPr>
          <p:cNvCxnSpPr/>
          <p:nvPr/>
        </p:nvCxnSpPr>
        <p:spPr>
          <a:xfrm>
            <a:off x="4416641" y="5145116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56879-0FF9-47CD-B75E-CBB9E5EBB905}"/>
              </a:ext>
            </a:extLst>
          </p:cNvPr>
          <p:cNvSpPr/>
          <p:nvPr/>
        </p:nvSpPr>
        <p:spPr>
          <a:xfrm>
            <a:off x="3684233" y="5509100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CD3A33-6228-4740-BA3F-8B78CE3C833C}"/>
              </a:ext>
            </a:extLst>
          </p:cNvPr>
          <p:cNvCxnSpPr/>
          <p:nvPr/>
        </p:nvCxnSpPr>
        <p:spPr>
          <a:xfrm>
            <a:off x="4435876" y="2561716"/>
            <a:ext cx="0" cy="5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AC18D9-71F5-4C5A-A4D2-DEE6C9448196}"/>
              </a:ext>
            </a:extLst>
          </p:cNvPr>
          <p:cNvSpPr/>
          <p:nvPr/>
        </p:nvSpPr>
        <p:spPr>
          <a:xfrm>
            <a:off x="5348796" y="3085499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FIU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B0C40F-0F38-4A2E-BEA7-765215D04A2D}"/>
              </a:ext>
            </a:extLst>
          </p:cNvPr>
          <p:cNvCxnSpPr>
            <a:stCxn id="38" idx="2"/>
          </p:cNvCxnSpPr>
          <p:nvPr/>
        </p:nvCxnSpPr>
        <p:spPr>
          <a:xfrm>
            <a:off x="6081204" y="3529382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0067704-3553-4A15-B083-3263AB0868E6}"/>
              </a:ext>
            </a:extLst>
          </p:cNvPr>
          <p:cNvSpPr/>
          <p:nvPr/>
        </p:nvSpPr>
        <p:spPr>
          <a:xfrm>
            <a:off x="5348796" y="3893366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2A1A04-9D61-4820-9BB6-B1ED61750E35}"/>
              </a:ext>
            </a:extLst>
          </p:cNvPr>
          <p:cNvCxnSpPr/>
          <p:nvPr/>
        </p:nvCxnSpPr>
        <p:spPr>
          <a:xfrm>
            <a:off x="6081204" y="4337249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3CA3052-7416-4A21-9500-A79E146D2450}"/>
              </a:ext>
            </a:extLst>
          </p:cNvPr>
          <p:cNvSpPr/>
          <p:nvPr/>
        </p:nvSpPr>
        <p:spPr>
          <a:xfrm>
            <a:off x="5348796" y="4701233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content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B0E343-BCF4-4932-84F4-A4B3C7513B7A}"/>
              </a:ext>
            </a:extLst>
          </p:cNvPr>
          <p:cNvCxnSpPr/>
          <p:nvPr/>
        </p:nvCxnSpPr>
        <p:spPr>
          <a:xfrm>
            <a:off x="6081204" y="5145116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BE350E1-6849-4110-A2D4-1028F00E6F04}"/>
              </a:ext>
            </a:extLst>
          </p:cNvPr>
          <p:cNvSpPr/>
          <p:nvPr/>
        </p:nvSpPr>
        <p:spPr>
          <a:xfrm>
            <a:off x="5348796" y="5509100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AF6F96-D898-4EC8-AC47-0C0EA1C5C776}"/>
              </a:ext>
            </a:extLst>
          </p:cNvPr>
          <p:cNvCxnSpPr/>
          <p:nvPr/>
        </p:nvCxnSpPr>
        <p:spPr>
          <a:xfrm>
            <a:off x="6100439" y="2561716"/>
            <a:ext cx="0" cy="5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3A3831B-7BC1-4DC3-A101-444C961D6BC5}"/>
              </a:ext>
            </a:extLst>
          </p:cNvPr>
          <p:cNvSpPr/>
          <p:nvPr/>
        </p:nvSpPr>
        <p:spPr>
          <a:xfrm>
            <a:off x="7013359" y="3085499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 feedback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3438C5-7174-43EF-92BE-CE42F518293F}"/>
              </a:ext>
            </a:extLst>
          </p:cNvPr>
          <p:cNvCxnSpPr>
            <a:stCxn id="46" idx="2"/>
          </p:cNvCxnSpPr>
          <p:nvPr/>
        </p:nvCxnSpPr>
        <p:spPr>
          <a:xfrm>
            <a:off x="7745767" y="3529382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617133-288F-4DB8-8CA5-550B3B979720}"/>
              </a:ext>
            </a:extLst>
          </p:cNvPr>
          <p:cNvSpPr/>
          <p:nvPr/>
        </p:nvSpPr>
        <p:spPr>
          <a:xfrm>
            <a:off x="7013359" y="3893366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AEE8B1-8B02-46D7-8C1D-A8F8DF41C7DD}"/>
              </a:ext>
            </a:extLst>
          </p:cNvPr>
          <p:cNvCxnSpPr/>
          <p:nvPr/>
        </p:nvCxnSpPr>
        <p:spPr>
          <a:xfrm>
            <a:off x="7745767" y="4337249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967A2C9-440B-45E6-A55E-8A7A417C3C95}"/>
              </a:ext>
            </a:extLst>
          </p:cNvPr>
          <p:cNvSpPr/>
          <p:nvPr/>
        </p:nvSpPr>
        <p:spPr>
          <a:xfrm>
            <a:off x="7013359" y="4701233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content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05483-80A4-437D-A850-D847B7A788FE}"/>
              </a:ext>
            </a:extLst>
          </p:cNvPr>
          <p:cNvCxnSpPr/>
          <p:nvPr/>
        </p:nvCxnSpPr>
        <p:spPr>
          <a:xfrm>
            <a:off x="7745767" y="5145116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841F4F0-79EC-42C1-82F2-A1A98617784B}"/>
              </a:ext>
            </a:extLst>
          </p:cNvPr>
          <p:cNvSpPr/>
          <p:nvPr/>
        </p:nvSpPr>
        <p:spPr>
          <a:xfrm>
            <a:off x="7013359" y="5509100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C858E3-D637-4CA7-A255-92159159CC9C}"/>
              </a:ext>
            </a:extLst>
          </p:cNvPr>
          <p:cNvCxnSpPr/>
          <p:nvPr/>
        </p:nvCxnSpPr>
        <p:spPr>
          <a:xfrm>
            <a:off x="7765002" y="2561716"/>
            <a:ext cx="0" cy="5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A4CA47D-2D66-4FAC-BBF7-2137AF4480CA}"/>
              </a:ext>
            </a:extLst>
          </p:cNvPr>
          <p:cNvSpPr/>
          <p:nvPr/>
        </p:nvSpPr>
        <p:spPr>
          <a:xfrm>
            <a:off x="8677921" y="3085499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03AF11-5D8B-4AC6-A4AD-786011701B85}"/>
              </a:ext>
            </a:extLst>
          </p:cNvPr>
          <p:cNvCxnSpPr>
            <a:stCxn id="54" idx="2"/>
          </p:cNvCxnSpPr>
          <p:nvPr/>
        </p:nvCxnSpPr>
        <p:spPr>
          <a:xfrm>
            <a:off x="9410329" y="3529382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F5C472A-DE81-4B4D-92D5-9D740359FEDE}"/>
              </a:ext>
            </a:extLst>
          </p:cNvPr>
          <p:cNvSpPr/>
          <p:nvPr/>
        </p:nvSpPr>
        <p:spPr>
          <a:xfrm>
            <a:off x="8677921" y="3893366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36AFE1-B294-4A2D-9F05-C277BB233337}"/>
              </a:ext>
            </a:extLst>
          </p:cNvPr>
          <p:cNvCxnSpPr/>
          <p:nvPr/>
        </p:nvCxnSpPr>
        <p:spPr>
          <a:xfrm>
            <a:off x="9410329" y="4337249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E2961F5-9850-42B4-BEF8-C7EAAB98D1D5}"/>
              </a:ext>
            </a:extLst>
          </p:cNvPr>
          <p:cNvSpPr/>
          <p:nvPr/>
        </p:nvSpPr>
        <p:spPr>
          <a:xfrm>
            <a:off x="8677921" y="4701233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form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B2B905-BF74-491B-AB05-9EB8076757BD}"/>
              </a:ext>
            </a:extLst>
          </p:cNvPr>
          <p:cNvCxnSpPr/>
          <p:nvPr/>
        </p:nvCxnSpPr>
        <p:spPr>
          <a:xfrm>
            <a:off x="9410329" y="5145116"/>
            <a:ext cx="0" cy="3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1E41286-DC8B-451C-973A-A9718AF4FB51}"/>
              </a:ext>
            </a:extLst>
          </p:cNvPr>
          <p:cNvSpPr/>
          <p:nvPr/>
        </p:nvSpPr>
        <p:spPr>
          <a:xfrm>
            <a:off x="8677921" y="5509100"/>
            <a:ext cx="1464815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CF7B4C-07AA-4A20-9441-536823470201}"/>
              </a:ext>
            </a:extLst>
          </p:cNvPr>
          <p:cNvCxnSpPr/>
          <p:nvPr/>
        </p:nvCxnSpPr>
        <p:spPr>
          <a:xfrm>
            <a:off x="9429564" y="2561716"/>
            <a:ext cx="0" cy="5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ooter Placeholder 62">
            <a:extLst>
              <a:ext uri="{FF2B5EF4-FFF2-40B4-BE49-F238E27FC236}">
                <a16:creationId xmlns:a16="http://schemas.microsoft.com/office/drawing/2014/main" id="{226A47C4-90A2-46AC-87FA-6DBFE92D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Romain ROUX PID: 6322237</a:t>
            </a:r>
          </a:p>
        </p:txBody>
      </p:sp>
    </p:spTree>
    <p:extLst>
      <p:ext uri="{BB962C8B-B14F-4D97-AF65-F5344CB8AC3E}">
        <p14:creationId xmlns:p14="http://schemas.microsoft.com/office/powerpoint/2010/main" val="296000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Wire Frame Design</vt:lpstr>
      <vt:lpstr>PowerPoint Presentation</vt:lpstr>
      <vt:lpstr>Navbar</vt:lpstr>
      <vt:lpstr>Home page</vt:lpstr>
      <vt:lpstr>About me page</vt:lpstr>
      <vt:lpstr>Contact page</vt:lpstr>
      <vt:lpstr>Website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 Frame Design</dc:title>
  <dc:creator>Romain Roux</dc:creator>
  <cp:lastModifiedBy>Romain</cp:lastModifiedBy>
  <cp:revision>1</cp:revision>
  <dcterms:created xsi:type="dcterms:W3CDTF">2021-11-22T01:28:39Z</dcterms:created>
  <dcterms:modified xsi:type="dcterms:W3CDTF">2021-11-22T02:40:15Z</dcterms:modified>
</cp:coreProperties>
</file>