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BAC67-533D-4293-BC64-BEE7758AE14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6301D-FA05-4F87-9084-8FE95ED27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301D-FA05-4F87-9084-8FE95ED276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301D-FA05-4F87-9084-8FE95ED276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17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301D-FA05-4F87-9084-8FE95ED276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48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301D-FA05-4F87-9084-8FE95ED276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7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2255-E487-44FF-B08C-4A208053A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9E8B2-5719-4199-90E3-553F5EF8C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82BD-67D8-401A-8E31-0A2511750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4B09-0649-4033-89D8-976B1818CB1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4EF8A-7E1A-47AD-954B-B30BFB49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88AA2-B142-4AD6-BD1E-2574B412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C4BB-2A7E-4E2B-92A9-DC37747CE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2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3C82-11AD-4199-A492-CDA6525A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B9177-6046-4D06-B5AA-A57981A17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ED0B7-6AD6-4E48-B8C4-A132E394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4B09-0649-4033-89D8-976B1818CB1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E9E2F-12DC-41EA-87B8-6B2CB51A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D488-E68F-4002-82CA-D3F33D79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C4BB-2A7E-4E2B-92A9-DC37747CE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2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8707A-86EC-41C7-A95F-06A73763A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85836-38A1-491F-BEB5-B1B2758C1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42D58-7754-4D95-834B-571775FE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4B09-0649-4033-89D8-976B1818CB1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825F3-BDB7-4AA2-B551-366D5E49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0048-FB17-49F5-BAA9-45E36859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C4BB-2A7E-4E2B-92A9-DC37747CE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8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B959-E2C3-4F03-8961-FA2D3655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0BEB6-0269-4144-8615-420698489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8C0C-5A79-4FEF-B6EE-7A9CDA07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4B09-0649-4033-89D8-976B1818CB1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7B2C3-C3F3-4679-AC6F-B98AB8E0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BD8E-9816-4EC6-9DDA-D0EBB434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C4BB-2A7E-4E2B-92A9-DC37747CE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EE3A-40BC-4B8D-85F7-190B5625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DDE96-54A9-42AA-A6E1-6538984DA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697D7-FADE-4760-ADA7-92E951C4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4B09-0649-4033-89D8-976B1818CB1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8C400-583B-42BC-8C2A-CFD42C4A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AE187-A9A0-4F06-8AD8-BAF1D070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C4BB-2A7E-4E2B-92A9-DC37747CE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353A-08BC-4E83-A4E0-810F6B15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004D-D5A8-4980-907D-63E4914A4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C5AFA-C8F6-42E1-BA96-ACFDFE812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1AF80-3E25-41B1-AC96-B667ECE8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4B09-0649-4033-89D8-976B1818CB1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5F1AE-9E3A-40E3-BE94-9C9D3030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5C603-AB27-4182-A03F-966E5F07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C4BB-2A7E-4E2B-92A9-DC37747CE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7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D842-962A-470A-89AD-40A7AD62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6F8B3-0E1F-4AD5-833C-C827809D9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D9E72-4038-46CE-9B19-6A0D709A7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8FCD3-2B10-4E86-8C1D-B5AB3EB6B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E8CC9-71ED-4A86-A332-1F5C7176D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A10737-AB5C-43EF-A6AE-2312751A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4B09-0649-4033-89D8-976B1818CB1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DE02E1-D15B-4AE8-AD17-9C3BAA5B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3549E-83FF-409A-8A31-95465851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C4BB-2A7E-4E2B-92A9-DC37747CE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5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2313-979D-4B9D-91AE-BD44CFB4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920B3-AF0A-4F97-AFCF-E8037D6C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4B09-0649-4033-89D8-976B1818CB1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4FEE6-5DEB-46D2-855E-41FAD767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2F7BA-1304-48B3-9486-2667D0B6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C4BB-2A7E-4E2B-92A9-DC37747CE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9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E6A3B-43F5-4390-A003-64EF28D3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4B09-0649-4033-89D8-976B1818CB1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4992A-140C-499D-9F16-F769C7A6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2FC5E-5DC6-4BAE-B9D4-A88AFC47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C4BB-2A7E-4E2B-92A9-DC37747CE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4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01F6-C8FC-4366-AFD3-8EEE2BAB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122D9-ABD2-460F-A1BE-EECF567BF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C1B16-5EDB-4398-A3EC-11ADC39DE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2DB8A-B63A-4B36-BCBA-9CDEBB0D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4B09-0649-4033-89D8-976B1818CB1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33D4D-FF05-4C0C-A746-36570F9F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F44AD-F94D-4A26-9006-80583753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C4BB-2A7E-4E2B-92A9-DC37747CE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BD4C-E63E-4717-AE01-DC1C4826E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974F4-C6D4-4D30-99A3-DE8A1AA85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1B486-D72C-4BB9-9CDB-87564950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38D8F-159C-49A0-B9C5-4E251331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4B09-0649-4033-89D8-976B1818CB1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65432-4945-4352-B6FC-AF9EA27F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32841-5C04-4FD1-8346-1A06D604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C4BB-2A7E-4E2B-92A9-DC37747CE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9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1DAC08-CC00-44D5-8708-D4427BC0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E6878-1AC4-460B-87E5-E6AECD7CE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A7E6A-1AF3-4479-A3B2-3F942228E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44B09-0649-4033-89D8-976B1818CB1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5AFF1-B2AF-4355-BCAF-6484D432F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15EB6-4404-4DA9-8036-E6E440B79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9C4BB-2A7E-4E2B-92A9-DC37747CE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0D0463-7080-4B32-B4AE-C53F4B42C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54" t="18958" r="66602" b="60834"/>
          <a:stretch/>
        </p:blipFill>
        <p:spPr>
          <a:xfrm>
            <a:off x="957263" y="885824"/>
            <a:ext cx="2914650" cy="33657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B64A14-8981-4801-93A6-84FD6437AFDE}"/>
              </a:ext>
            </a:extLst>
          </p:cNvPr>
          <p:cNvSpPr txBox="1"/>
          <p:nvPr/>
        </p:nvSpPr>
        <p:spPr>
          <a:xfrm>
            <a:off x="5354320" y="1148080"/>
            <a:ext cx="4643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 </a:t>
            </a:r>
            <a:r>
              <a:rPr lang="fr-FR" dirty="0" err="1"/>
              <a:t>recommendation</a:t>
            </a:r>
            <a:r>
              <a:rPr lang="fr-FR" dirty="0"/>
              <a:t> </a:t>
            </a:r>
            <a:r>
              <a:rPr lang="fr-FR" dirty="0" err="1"/>
              <a:t>purposes</a:t>
            </a:r>
            <a:r>
              <a:rPr lang="fr-FR" dirty="0"/>
              <a:t>, the </a:t>
            </a:r>
            <a:r>
              <a:rPr lang="fr-FR" dirty="0" err="1"/>
              <a:t>company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have </a:t>
            </a:r>
            <a:r>
              <a:rPr lang="fr-FR" dirty="0" err="1"/>
              <a:t>localization</a:t>
            </a:r>
            <a:r>
              <a:rPr lang="fr-FR" dirty="0"/>
              <a:t> </a:t>
            </a:r>
            <a:r>
              <a:rPr lang="fr-FR" dirty="0" err="1"/>
              <a:t>attributes</a:t>
            </a:r>
            <a:r>
              <a:rPr lang="fr-FR" dirty="0"/>
              <a:t> and a </a:t>
            </a:r>
            <a:r>
              <a:rPr lang="fr-FR" dirty="0" err="1"/>
              <a:t>sector</a:t>
            </a:r>
            <a:r>
              <a:rPr lang="fr-F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8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B7B603-EF5E-47B5-BC28-CE5A97A1A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34" t="20592" r="53833" b="57630"/>
          <a:stretch/>
        </p:blipFill>
        <p:spPr>
          <a:xfrm>
            <a:off x="1056640" y="589279"/>
            <a:ext cx="3261360" cy="45228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56640-6C34-48C5-BACC-E00ECF167F91}"/>
              </a:ext>
            </a:extLst>
          </p:cNvPr>
          <p:cNvSpPr txBox="1"/>
          <p:nvPr/>
        </p:nvSpPr>
        <p:spPr>
          <a:xfrm>
            <a:off x="7508240" y="1320800"/>
            <a:ext cx="3393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This class store all user contact information, </a:t>
            </a:r>
            <a:r>
              <a:rPr lang="fr-FR" dirty="0" err="1"/>
              <a:t>company</a:t>
            </a:r>
            <a:r>
              <a:rPr lang="fr-FR" dirty="0"/>
              <a:t>.</a:t>
            </a:r>
          </a:p>
          <a:p>
            <a:r>
              <a:rPr lang="fr-FR" dirty="0"/>
              <a:t>The </a:t>
            </a:r>
            <a:r>
              <a:rPr lang="fr-FR" dirty="0" err="1"/>
              <a:t>status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distinguish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for </a:t>
            </a:r>
            <a:r>
              <a:rPr lang="fr-FR" dirty="0" err="1"/>
              <a:t>personalized</a:t>
            </a:r>
            <a:r>
              <a:rPr lang="fr-FR" dirty="0"/>
              <a:t> content/</a:t>
            </a:r>
            <a:r>
              <a:rPr lang="fr-FR" dirty="0" err="1"/>
              <a:t>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646C5-CCBE-4C05-AF51-B04120F566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83" t="20000" r="38750" b="56148"/>
          <a:stretch/>
        </p:blipFill>
        <p:spPr>
          <a:xfrm>
            <a:off x="965200" y="538480"/>
            <a:ext cx="3393440" cy="44782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4401C5-840D-43D5-99A4-CB47BBA142C4}"/>
              </a:ext>
            </a:extLst>
          </p:cNvPr>
          <p:cNvSpPr txBox="1"/>
          <p:nvPr/>
        </p:nvSpPr>
        <p:spPr>
          <a:xfrm>
            <a:off x="6207760" y="158496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Record an </a:t>
            </a:r>
            <a:r>
              <a:rPr lang="fr-FR" dirty="0" err="1"/>
              <a:t>estimated</a:t>
            </a:r>
            <a:r>
              <a:rPr lang="fr-FR" dirty="0"/>
              <a:t> </a:t>
            </a:r>
            <a:r>
              <a:rPr lang="fr-FR" dirty="0" err="1"/>
              <a:t>buying</a:t>
            </a:r>
            <a:r>
              <a:rPr lang="fr-FR" dirty="0"/>
              <a:t> and </a:t>
            </a:r>
            <a:r>
              <a:rPr lang="fr-FR" dirty="0" err="1"/>
              <a:t>selling</a:t>
            </a:r>
            <a:r>
              <a:rPr lang="fr-FR" dirty="0"/>
              <a:t> </a:t>
            </a:r>
            <a:r>
              <a:rPr lang="fr-FR" dirty="0" err="1"/>
              <a:t>prices</a:t>
            </a:r>
            <a:r>
              <a:rPr lang="fr-FR" dirty="0"/>
              <a:t> for </a:t>
            </a:r>
            <a:r>
              <a:rPr lang="fr-FR" dirty="0" err="1"/>
              <a:t>quoting</a:t>
            </a:r>
            <a:r>
              <a:rPr lang="fr-FR" dirty="0"/>
              <a:t> &amp; information </a:t>
            </a:r>
            <a:r>
              <a:rPr lang="fr-FR" dirty="0" err="1"/>
              <a:t>purpose</a:t>
            </a:r>
            <a:r>
              <a:rPr lang="fr-FR" dirty="0"/>
              <a:t>.</a:t>
            </a:r>
          </a:p>
          <a:p>
            <a:r>
              <a:rPr lang="fr-FR" dirty="0"/>
              <a:t>The </a:t>
            </a:r>
            <a:r>
              <a:rPr lang="fr-FR" dirty="0" err="1"/>
              <a:t>recycling</a:t>
            </a:r>
            <a:r>
              <a:rPr lang="fr-FR" dirty="0"/>
              <a:t> scores </a:t>
            </a:r>
            <a:r>
              <a:rPr lang="fr-FR" dirty="0" err="1"/>
              <a:t>will</a:t>
            </a:r>
            <a:r>
              <a:rPr lang="fr-FR" dirty="0"/>
              <a:t> help </a:t>
            </a:r>
            <a:r>
              <a:rPr lang="fr-FR" dirty="0" err="1"/>
              <a:t>prioritize</a:t>
            </a:r>
            <a:r>
              <a:rPr lang="fr-FR" dirty="0"/>
              <a:t> solutions by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environmental</a:t>
            </a:r>
            <a:r>
              <a:rPr lang="fr-FR" dirty="0"/>
              <a:t> 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0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4C236A-2F70-4E12-B239-BBCB2BE70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00" t="46815" r="66583" b="36551"/>
          <a:stretch/>
        </p:blipFill>
        <p:spPr>
          <a:xfrm>
            <a:off x="579120" y="617378"/>
            <a:ext cx="3962400" cy="29859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4A8F25-8C61-40D3-BA0B-649FD0326784}"/>
              </a:ext>
            </a:extLst>
          </p:cNvPr>
          <p:cNvSpPr txBox="1"/>
          <p:nvPr/>
        </p:nvSpPr>
        <p:spPr>
          <a:xfrm>
            <a:off x="5902960" y="1564640"/>
            <a:ext cx="479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Record </a:t>
            </a:r>
            <a:r>
              <a:rPr lang="fr-FR" dirty="0" err="1"/>
              <a:t>any</a:t>
            </a:r>
            <a:r>
              <a:rPr lang="fr-FR" dirty="0"/>
              <a:t> transaction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companies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4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4B7320-7D81-4645-8833-E377AD92C0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917" t="54519" r="48583" b="28296"/>
          <a:stretch/>
        </p:blipFill>
        <p:spPr>
          <a:xfrm>
            <a:off x="1168400" y="512128"/>
            <a:ext cx="3718560" cy="37837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41243B-40E6-471A-98ED-FBDA4581D6EF}"/>
              </a:ext>
            </a:extLst>
          </p:cNvPr>
          <p:cNvSpPr txBox="1"/>
          <p:nvPr/>
        </p:nvSpPr>
        <p:spPr>
          <a:xfrm>
            <a:off x="6868160" y="1127760"/>
            <a:ext cx="4785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 information </a:t>
            </a:r>
            <a:r>
              <a:rPr lang="fr-FR" dirty="0" err="1"/>
              <a:t>purpose</a:t>
            </a:r>
            <a:r>
              <a:rPr lang="fr-FR" dirty="0"/>
              <a:t>, record a </a:t>
            </a:r>
            <a:r>
              <a:rPr lang="fr-FR" dirty="0" err="1"/>
              <a:t>technology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treats</a:t>
            </a:r>
            <a:r>
              <a:rPr lang="fr-FR" dirty="0"/>
              <a:t> a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waste</a:t>
            </a:r>
            <a:r>
              <a:rPr lang="fr-FR" dirty="0"/>
              <a:t>.</a:t>
            </a:r>
          </a:p>
          <a:p>
            <a:r>
              <a:rPr lang="fr-FR" dirty="0" err="1"/>
              <a:t>Also</a:t>
            </a:r>
            <a:r>
              <a:rPr lang="fr-FR" dirty="0"/>
              <a:t> records if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patented</a:t>
            </a:r>
            <a:r>
              <a:rPr lang="fr-FR" dirty="0"/>
              <a:t> or </a:t>
            </a:r>
            <a:r>
              <a:rPr lang="fr-FR" dirty="0" err="1"/>
              <a:t>associated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73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009F-2FF5-466C-ACAF-ADCA9A9D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4EC0-D514-447D-A987-BB694DCC5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3F357-9F27-4C97-8630-5204713A41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000" t="51111" r="37667" b="30963"/>
          <a:stretch/>
        </p:blipFill>
        <p:spPr>
          <a:xfrm>
            <a:off x="934720" y="343058"/>
            <a:ext cx="3738880" cy="45240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E3FD6F-9941-4A33-8362-7F230A9E62CD}"/>
              </a:ext>
            </a:extLst>
          </p:cNvPr>
          <p:cNvSpPr txBox="1"/>
          <p:nvPr/>
        </p:nvSpPr>
        <p:spPr>
          <a:xfrm>
            <a:off x="6096000" y="2072640"/>
            <a:ext cx="55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Records </a:t>
            </a:r>
            <a:r>
              <a:rPr lang="fr-FR" dirty="0" err="1"/>
              <a:t>pricing</a:t>
            </a:r>
            <a:r>
              <a:rPr lang="fr-FR" dirty="0"/>
              <a:t> by </a:t>
            </a:r>
            <a:r>
              <a:rPr lang="fr-FR" dirty="0" err="1"/>
              <a:t>company</a:t>
            </a:r>
            <a:r>
              <a:rPr lang="fr-FR" dirty="0"/>
              <a:t> and a minimum </a:t>
            </a:r>
            <a:r>
              <a:rPr lang="fr-FR" dirty="0" err="1"/>
              <a:t>quantity</a:t>
            </a:r>
            <a:r>
              <a:rPr lang="fr-FR" dirty="0"/>
              <a:t> to </a:t>
            </a:r>
            <a:r>
              <a:rPr lang="fr-FR" dirty="0" err="1"/>
              <a:t>trade</a:t>
            </a:r>
            <a:r>
              <a:rPr lang="fr-FR" dirty="0"/>
              <a:t> if applicable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6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107</Words>
  <Application>Microsoft Office PowerPoint</Application>
  <PresentationFormat>Widescreen</PresentationFormat>
  <Paragraphs>13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cezard</dc:creator>
  <cp:lastModifiedBy>lucas cezard</cp:lastModifiedBy>
  <cp:revision>2</cp:revision>
  <dcterms:created xsi:type="dcterms:W3CDTF">2018-03-03T21:57:44Z</dcterms:created>
  <dcterms:modified xsi:type="dcterms:W3CDTF">2018-03-03T22:14:58Z</dcterms:modified>
</cp:coreProperties>
</file>