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70" r:id="rId3"/>
    <p:sldId id="322" r:id="rId4"/>
    <p:sldId id="263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23" r:id="rId20"/>
    <p:sldId id="324" r:id="rId21"/>
    <p:sldId id="300" r:id="rId22"/>
    <p:sldId id="301" r:id="rId23"/>
    <p:sldId id="302" r:id="rId24"/>
    <p:sldId id="325" r:id="rId25"/>
    <p:sldId id="307" r:id="rId26"/>
    <p:sldId id="328" r:id="rId27"/>
    <p:sldId id="308" r:id="rId28"/>
    <p:sldId id="326" r:id="rId29"/>
    <p:sldId id="320" r:id="rId30"/>
    <p:sldId id="303" r:id="rId31"/>
    <p:sldId id="304" r:id="rId32"/>
    <p:sldId id="321" r:id="rId33"/>
    <p:sldId id="305" r:id="rId34"/>
    <p:sldId id="306" r:id="rId35"/>
    <p:sldId id="309" r:id="rId36"/>
    <p:sldId id="327" r:id="rId37"/>
    <p:sldId id="310" r:id="rId38"/>
    <p:sldId id="329" r:id="rId39"/>
    <p:sldId id="311" r:id="rId40"/>
    <p:sldId id="312" r:id="rId41"/>
    <p:sldId id="315" r:id="rId42"/>
    <p:sldId id="317" r:id="rId43"/>
    <p:sldId id="285" r:id="rId44"/>
    <p:sldId id="330" r:id="rId45"/>
    <p:sldId id="313" r:id="rId46"/>
    <p:sldId id="314" r:id="rId47"/>
    <p:sldId id="316" r:id="rId48"/>
    <p:sldId id="318" r:id="rId49"/>
    <p:sldId id="319" r:id="rId5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0D667-7323-43EA-AB8E-236C9E7BBB86}" v="207" dt="2022-04-06T10:01:53.4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erthon" userId="fb14d20a85a78940" providerId="Windows Live" clId="Web-{94D0D667-7323-43EA-AB8E-236C9E7BBB86}"/>
    <pc:docChg chg="addSld modSld">
      <pc:chgData name="Romain Berthon" userId="fb14d20a85a78940" providerId="Windows Live" clId="Web-{94D0D667-7323-43EA-AB8E-236C9E7BBB86}" dt="2022-04-06T10:01:53.419" v="175" actId="1076"/>
      <pc:docMkLst>
        <pc:docMk/>
      </pc:docMkLst>
      <pc:sldChg chg="addSp delSp modSp">
        <pc:chgData name="Romain Berthon" userId="fb14d20a85a78940" providerId="Windows Live" clId="Web-{94D0D667-7323-43EA-AB8E-236C9E7BBB86}" dt="2022-04-06T09:04:12.173" v="8" actId="1076"/>
        <pc:sldMkLst>
          <pc:docMk/>
          <pc:sldMk cId="308346581" sldId="297"/>
        </pc:sldMkLst>
        <pc:picChg chg="add mod">
          <ac:chgData name="Romain Berthon" userId="fb14d20a85a78940" providerId="Windows Live" clId="Web-{94D0D667-7323-43EA-AB8E-236C9E7BBB86}" dt="2022-04-06T09:04:12.173" v="8" actId="1076"/>
          <ac:picMkLst>
            <pc:docMk/>
            <pc:sldMk cId="308346581" sldId="297"/>
            <ac:picMk id="2" creationId="{B21006E0-6166-4F3D-FADA-953C8AF95283}"/>
          </ac:picMkLst>
        </pc:picChg>
        <pc:picChg chg="del">
          <ac:chgData name="Romain Berthon" userId="fb14d20a85a78940" providerId="Windows Live" clId="Web-{94D0D667-7323-43EA-AB8E-236C9E7BBB86}" dt="2022-04-06T09:03:56.735" v="0"/>
          <ac:picMkLst>
            <pc:docMk/>
            <pc:sldMk cId="308346581" sldId="297"/>
            <ac:picMk id="10" creationId="{B29ED18B-8C59-4D4A-9DCD-A3CABA57E600}"/>
          </ac:picMkLst>
        </pc:picChg>
      </pc:sldChg>
      <pc:sldChg chg="addSp delSp modSp">
        <pc:chgData name="Romain Berthon" userId="fb14d20a85a78940" providerId="Windows Live" clId="Web-{94D0D667-7323-43EA-AB8E-236C9E7BBB86}" dt="2022-04-06T10:00:13.869" v="149"/>
        <pc:sldMkLst>
          <pc:docMk/>
          <pc:sldMk cId="2240688745" sldId="307"/>
        </pc:sldMkLst>
        <pc:picChg chg="add del mod">
          <ac:chgData name="Romain Berthon" userId="fb14d20a85a78940" providerId="Windows Live" clId="Web-{94D0D667-7323-43EA-AB8E-236C9E7BBB86}" dt="2022-04-06T10:00:13.869" v="148"/>
          <ac:picMkLst>
            <pc:docMk/>
            <pc:sldMk cId="2240688745" sldId="307"/>
            <ac:picMk id="2" creationId="{2A12CFE3-2A8C-0648-5BAD-2848A3F1D5E1}"/>
          </ac:picMkLst>
        </pc:picChg>
        <pc:picChg chg="del mod">
          <ac:chgData name="Romain Berthon" userId="fb14d20a85a78940" providerId="Windows Live" clId="Web-{94D0D667-7323-43EA-AB8E-236C9E7BBB86}" dt="2022-04-06T10:00:13.869" v="149"/>
          <ac:picMkLst>
            <pc:docMk/>
            <pc:sldMk cId="2240688745" sldId="307"/>
            <ac:picMk id="3076" creationId="{DC04D544-5025-464E-BD58-A3DEF1532496}"/>
          </ac:picMkLst>
        </pc:picChg>
      </pc:sldChg>
      <pc:sldChg chg="addSp modSp addAnim">
        <pc:chgData name="Romain Berthon" userId="fb14d20a85a78940" providerId="Windows Live" clId="Web-{94D0D667-7323-43EA-AB8E-236C9E7BBB86}" dt="2022-04-06T09:49:35.228" v="123" actId="20577"/>
        <pc:sldMkLst>
          <pc:docMk/>
          <pc:sldMk cId="3122058885" sldId="309"/>
        </pc:sldMkLst>
        <pc:spChg chg="add mod">
          <ac:chgData name="Romain Berthon" userId="fb14d20a85a78940" providerId="Windows Live" clId="Web-{94D0D667-7323-43EA-AB8E-236C9E7BBB86}" dt="2022-04-06T09:08:16.945" v="48" actId="1076"/>
          <ac:spMkLst>
            <pc:docMk/>
            <pc:sldMk cId="3122058885" sldId="309"/>
            <ac:spMk id="2" creationId="{115408FB-6A96-7154-48F7-FE5978269B6A}"/>
          </ac:spMkLst>
        </pc:spChg>
        <pc:spChg chg="mod">
          <ac:chgData name="Romain Berthon" userId="fb14d20a85a78940" providerId="Windows Live" clId="Web-{94D0D667-7323-43EA-AB8E-236C9E7BBB86}" dt="2022-04-06T09:08:13.914" v="47" actId="1076"/>
          <ac:spMkLst>
            <pc:docMk/>
            <pc:sldMk cId="3122058885" sldId="309"/>
            <ac:spMk id="9" creationId="{77140C0B-FA92-48B2-9D1B-77608F371235}"/>
          </ac:spMkLst>
        </pc:spChg>
        <pc:spChg chg="mod">
          <ac:chgData name="Romain Berthon" userId="fb14d20a85a78940" providerId="Windows Live" clId="Web-{94D0D667-7323-43EA-AB8E-236C9E7BBB86}" dt="2022-04-06T09:08:10.711" v="46" actId="1076"/>
          <ac:spMkLst>
            <pc:docMk/>
            <pc:sldMk cId="3122058885" sldId="309"/>
            <ac:spMk id="19" creationId="{684BC529-326C-48D8-B444-48B1FEC514C6}"/>
          </ac:spMkLst>
        </pc:spChg>
        <pc:spChg chg="mod">
          <ac:chgData name="Romain Berthon" userId="fb14d20a85a78940" providerId="Windows Live" clId="Web-{94D0D667-7323-43EA-AB8E-236C9E7BBB86}" dt="2022-04-06T09:49:35.228" v="123" actId="20577"/>
          <ac:spMkLst>
            <pc:docMk/>
            <pc:sldMk cId="3122058885" sldId="309"/>
            <ac:spMk id="25" creationId="{EB4E28C5-3258-4265-B530-4BEDEB8FB1A3}"/>
          </ac:spMkLst>
        </pc:spChg>
      </pc:sldChg>
      <pc:sldChg chg="addSp modSp">
        <pc:chgData name="Romain Berthon" userId="fb14d20a85a78940" providerId="Windows Live" clId="Web-{94D0D667-7323-43EA-AB8E-236C9E7BBB86}" dt="2022-04-06T09:15:00.955" v="99" actId="20577"/>
        <pc:sldMkLst>
          <pc:docMk/>
          <pc:sldMk cId="3115581849" sldId="310"/>
        </pc:sldMkLst>
        <pc:spChg chg="mod">
          <ac:chgData name="Romain Berthon" userId="fb14d20a85a78940" providerId="Windows Live" clId="Web-{94D0D667-7323-43EA-AB8E-236C9E7BBB86}" dt="2022-04-06T09:15:00.955" v="99" actId="20577"/>
          <ac:spMkLst>
            <pc:docMk/>
            <pc:sldMk cId="3115581849" sldId="310"/>
            <ac:spMk id="16" creationId="{325E9AF6-B83F-433F-9E0A-AF2CC07003F7}"/>
          </ac:spMkLst>
        </pc:spChg>
        <pc:spChg chg="mod">
          <ac:chgData name="Romain Berthon" userId="fb14d20a85a78940" providerId="Windows Live" clId="Web-{94D0D667-7323-43EA-AB8E-236C9E7BBB86}" dt="2022-04-06T09:14:12.329" v="79" actId="20577"/>
          <ac:spMkLst>
            <pc:docMk/>
            <pc:sldMk cId="3115581849" sldId="310"/>
            <ac:spMk id="20" creationId="{41E4E86E-DFF1-4E26-8C5F-8143CCC06803}"/>
          </ac:spMkLst>
        </pc:spChg>
        <pc:spChg chg="mod">
          <ac:chgData name="Romain Berthon" userId="fb14d20a85a78940" providerId="Windows Live" clId="Web-{94D0D667-7323-43EA-AB8E-236C9E7BBB86}" dt="2022-04-06T09:14:42.455" v="93" actId="1076"/>
          <ac:spMkLst>
            <pc:docMk/>
            <pc:sldMk cId="3115581849" sldId="310"/>
            <ac:spMk id="21" creationId="{F564A9D7-B229-4600-A84C-E105A7A67F37}"/>
          </ac:spMkLst>
        </pc:spChg>
        <pc:picChg chg="add mod">
          <ac:chgData name="Romain Berthon" userId="fb14d20a85a78940" providerId="Windows Live" clId="Web-{94D0D667-7323-43EA-AB8E-236C9E7BBB86}" dt="2022-04-06T09:14:57.487" v="96" actId="1076"/>
          <ac:picMkLst>
            <pc:docMk/>
            <pc:sldMk cId="3115581849" sldId="310"/>
            <ac:picMk id="2" creationId="{AAE08C24-579A-3A73-2411-AF8B15476898}"/>
          </ac:picMkLst>
        </pc:picChg>
        <pc:cxnChg chg="mod">
          <ac:chgData name="Romain Berthon" userId="fb14d20a85a78940" providerId="Windows Live" clId="Web-{94D0D667-7323-43EA-AB8E-236C9E7BBB86}" dt="2022-04-06T09:14:37.736" v="92" actId="1076"/>
          <ac:cxnSpMkLst>
            <pc:docMk/>
            <pc:sldMk cId="3115581849" sldId="310"/>
            <ac:cxnSpMk id="15" creationId="{D54CE1A6-4C16-450D-8DCD-A4BCDE4C753B}"/>
          </ac:cxnSpMkLst>
        </pc:cxnChg>
      </pc:sldChg>
      <pc:sldChg chg="modSp">
        <pc:chgData name="Romain Berthon" userId="fb14d20a85a78940" providerId="Windows Live" clId="Web-{94D0D667-7323-43EA-AB8E-236C9E7BBB86}" dt="2022-04-06T09:06:22.801" v="29" actId="14100"/>
        <pc:sldMkLst>
          <pc:docMk/>
          <pc:sldMk cId="3467482173" sldId="320"/>
        </pc:sldMkLst>
        <pc:spChg chg="mod">
          <ac:chgData name="Romain Berthon" userId="fb14d20a85a78940" providerId="Windows Live" clId="Web-{94D0D667-7323-43EA-AB8E-236C9E7BBB86}" dt="2022-04-06T09:05:56.754" v="21" actId="1076"/>
          <ac:spMkLst>
            <pc:docMk/>
            <pc:sldMk cId="3467482173" sldId="320"/>
            <ac:spMk id="4" creationId="{552970DB-D4B2-47C1-9F5D-323CD82B6F44}"/>
          </ac:spMkLst>
        </pc:spChg>
        <pc:spChg chg="mod">
          <ac:chgData name="Romain Berthon" userId="fb14d20a85a78940" providerId="Windows Live" clId="Web-{94D0D667-7323-43EA-AB8E-236C9E7BBB86}" dt="2022-04-06T09:05:48.926" v="18" actId="1076"/>
          <ac:spMkLst>
            <pc:docMk/>
            <pc:sldMk cId="3467482173" sldId="320"/>
            <ac:spMk id="5" creationId="{31A2D01D-7742-4FBB-997E-F7C079FE3BE2}"/>
          </ac:spMkLst>
        </pc:spChg>
        <pc:spChg chg="mod">
          <ac:chgData name="Romain Berthon" userId="fb14d20a85a78940" providerId="Windows Live" clId="Web-{94D0D667-7323-43EA-AB8E-236C9E7BBB86}" dt="2022-04-06T09:06:17.161" v="27" actId="1076"/>
          <ac:spMkLst>
            <pc:docMk/>
            <pc:sldMk cId="3467482173" sldId="320"/>
            <ac:spMk id="6" creationId="{6D34C284-5C62-4582-BC7E-784D11B4F076}"/>
          </ac:spMkLst>
        </pc:spChg>
        <pc:spChg chg="mod">
          <ac:chgData name="Romain Berthon" userId="fb14d20a85a78940" providerId="Windows Live" clId="Web-{94D0D667-7323-43EA-AB8E-236C9E7BBB86}" dt="2022-04-06T09:06:14.208" v="26" actId="1076"/>
          <ac:spMkLst>
            <pc:docMk/>
            <pc:sldMk cId="3467482173" sldId="320"/>
            <ac:spMk id="7" creationId="{D1257B6F-0AE6-497F-B836-2809475B6B9D}"/>
          </ac:spMkLst>
        </pc:spChg>
        <pc:spChg chg="mod">
          <ac:chgData name="Romain Berthon" userId="fb14d20a85a78940" providerId="Windows Live" clId="Web-{94D0D667-7323-43EA-AB8E-236C9E7BBB86}" dt="2022-04-06T09:05:53.926" v="19" actId="1076"/>
          <ac:spMkLst>
            <pc:docMk/>
            <pc:sldMk cId="3467482173" sldId="320"/>
            <ac:spMk id="10" creationId="{90D4F67F-6CD4-4071-BF76-F94F2149FCD7}"/>
          </ac:spMkLst>
        </pc:spChg>
        <pc:spChg chg="mod">
          <ac:chgData name="Romain Berthon" userId="fb14d20a85a78940" providerId="Windows Live" clId="Web-{94D0D667-7323-43EA-AB8E-236C9E7BBB86}" dt="2022-04-06T09:05:46.176" v="17" actId="1076"/>
          <ac:spMkLst>
            <pc:docMk/>
            <pc:sldMk cId="3467482173" sldId="320"/>
            <ac:spMk id="11" creationId="{5B2C57A1-5DFC-45A1-B35F-BAB6726F0600}"/>
          </ac:spMkLst>
        </pc:spChg>
        <pc:cxnChg chg="mod">
          <ac:chgData name="Romain Berthon" userId="fb14d20a85a78940" providerId="Windows Live" clId="Web-{94D0D667-7323-43EA-AB8E-236C9E7BBB86}" dt="2022-04-06T09:06:22.801" v="29" actId="14100"/>
          <ac:cxnSpMkLst>
            <pc:docMk/>
            <pc:sldMk cId="3467482173" sldId="320"/>
            <ac:cxnSpMk id="14" creationId="{D765E528-7849-4646-94E4-0241B41F595B}"/>
          </ac:cxnSpMkLst>
        </pc:cxnChg>
        <pc:cxnChg chg="mod">
          <ac:chgData name="Romain Berthon" userId="fb14d20a85a78940" providerId="Windows Live" clId="Web-{94D0D667-7323-43EA-AB8E-236C9E7BBB86}" dt="2022-04-06T09:06:04.301" v="23" actId="14100"/>
          <ac:cxnSpMkLst>
            <pc:docMk/>
            <pc:sldMk cId="3467482173" sldId="320"/>
            <ac:cxnSpMk id="15" creationId="{BF46D62C-857F-487D-B407-D5D7A7A93507}"/>
          </ac:cxnSpMkLst>
        </pc:cxnChg>
        <pc:cxnChg chg="mod">
          <ac:chgData name="Romain Berthon" userId="fb14d20a85a78940" providerId="Windows Live" clId="Web-{94D0D667-7323-43EA-AB8E-236C9E7BBB86}" dt="2022-04-06T09:06:10.957" v="25" actId="1076"/>
          <ac:cxnSpMkLst>
            <pc:docMk/>
            <pc:sldMk cId="3467482173" sldId="320"/>
            <ac:cxnSpMk id="16" creationId="{649BABDF-42CD-43BE-B41D-938139297374}"/>
          </ac:cxnSpMkLst>
        </pc:cxnChg>
      </pc:sldChg>
      <pc:sldChg chg="modSp">
        <pc:chgData name="Romain Berthon" userId="fb14d20a85a78940" providerId="Windows Live" clId="Web-{94D0D667-7323-43EA-AB8E-236C9E7BBB86}" dt="2022-04-06T09:07:20.115" v="40" actId="1076"/>
        <pc:sldMkLst>
          <pc:docMk/>
          <pc:sldMk cId="1350658234" sldId="321"/>
        </pc:sldMkLst>
        <pc:spChg chg="mod">
          <ac:chgData name="Romain Berthon" userId="fb14d20a85a78940" providerId="Windows Live" clId="Web-{94D0D667-7323-43EA-AB8E-236C9E7BBB86}" dt="2022-04-06T09:06:40.661" v="30" actId="1076"/>
          <ac:spMkLst>
            <pc:docMk/>
            <pc:sldMk cId="1350658234" sldId="321"/>
            <ac:spMk id="5" creationId="{31A2D01D-7742-4FBB-997E-F7C079FE3BE2}"/>
          </ac:spMkLst>
        </pc:spChg>
        <pc:spChg chg="mod">
          <ac:chgData name="Romain Berthon" userId="fb14d20a85a78940" providerId="Windows Live" clId="Web-{94D0D667-7323-43EA-AB8E-236C9E7BBB86}" dt="2022-04-06T09:06:43.927" v="31" actId="1076"/>
          <ac:spMkLst>
            <pc:docMk/>
            <pc:sldMk cId="1350658234" sldId="321"/>
            <ac:spMk id="6" creationId="{6D34C284-5C62-4582-BC7E-784D11B4F076}"/>
          </ac:spMkLst>
        </pc:spChg>
        <pc:spChg chg="mod">
          <ac:chgData name="Romain Berthon" userId="fb14d20a85a78940" providerId="Windows Live" clId="Web-{94D0D667-7323-43EA-AB8E-236C9E7BBB86}" dt="2022-04-06T09:07:11.084" v="37" actId="1076"/>
          <ac:spMkLst>
            <pc:docMk/>
            <pc:sldMk cId="1350658234" sldId="321"/>
            <ac:spMk id="7" creationId="{D1257B6F-0AE6-497F-B836-2809475B6B9D}"/>
          </ac:spMkLst>
        </pc:spChg>
        <pc:spChg chg="mod">
          <ac:chgData name="Romain Berthon" userId="fb14d20a85a78940" providerId="Windows Live" clId="Web-{94D0D667-7323-43EA-AB8E-236C9E7BBB86}" dt="2022-04-06T09:07:20.115" v="40" actId="1076"/>
          <ac:spMkLst>
            <pc:docMk/>
            <pc:sldMk cId="1350658234" sldId="321"/>
            <ac:spMk id="8" creationId="{C510D4E1-4EF8-47F0-A78C-63B0B0754902}"/>
          </ac:spMkLst>
        </pc:spChg>
        <pc:cxnChg chg="mod">
          <ac:chgData name="Romain Berthon" userId="fb14d20a85a78940" providerId="Windows Live" clId="Web-{94D0D667-7323-43EA-AB8E-236C9E7BBB86}" dt="2022-04-06T09:06:49.443" v="34" actId="1076"/>
          <ac:cxnSpMkLst>
            <pc:docMk/>
            <pc:sldMk cId="1350658234" sldId="321"/>
            <ac:cxnSpMk id="14" creationId="{D765E528-7849-4646-94E4-0241B41F595B}"/>
          </ac:cxnSpMkLst>
        </pc:cxnChg>
        <pc:cxnChg chg="mod">
          <ac:chgData name="Romain Berthon" userId="fb14d20a85a78940" providerId="Windows Live" clId="Web-{94D0D667-7323-43EA-AB8E-236C9E7BBB86}" dt="2022-04-06T09:07:07.615" v="36" actId="14100"/>
          <ac:cxnSpMkLst>
            <pc:docMk/>
            <pc:sldMk cId="1350658234" sldId="321"/>
            <ac:cxnSpMk id="15" creationId="{BF46D62C-857F-487D-B407-D5D7A7A93507}"/>
          </ac:cxnSpMkLst>
        </pc:cxnChg>
        <pc:cxnChg chg="mod">
          <ac:chgData name="Romain Berthon" userId="fb14d20a85a78940" providerId="Windows Live" clId="Web-{94D0D667-7323-43EA-AB8E-236C9E7BBB86}" dt="2022-04-06T09:07:16.475" v="39" actId="14100"/>
          <ac:cxnSpMkLst>
            <pc:docMk/>
            <pc:sldMk cId="1350658234" sldId="321"/>
            <ac:cxnSpMk id="16" creationId="{649BABDF-42CD-43BE-B41D-938139297374}"/>
          </ac:cxnSpMkLst>
        </pc:cxnChg>
      </pc:sldChg>
      <pc:sldChg chg="modSp">
        <pc:chgData name="Romain Berthon" userId="fb14d20a85a78940" providerId="Windows Live" clId="Web-{94D0D667-7323-43EA-AB8E-236C9E7BBB86}" dt="2022-04-06T09:52:04.388" v="132" actId="1076"/>
        <pc:sldMkLst>
          <pc:docMk/>
          <pc:sldMk cId="2822386501" sldId="323"/>
        </pc:sldMkLst>
        <pc:spChg chg="mod">
          <ac:chgData name="Romain Berthon" userId="fb14d20a85a78940" providerId="Windows Live" clId="Web-{94D0D667-7323-43EA-AB8E-236C9E7BBB86}" dt="2022-04-06T09:52:04.388" v="132" actId="1076"/>
          <ac:spMkLst>
            <pc:docMk/>
            <pc:sldMk cId="2822386501" sldId="323"/>
            <ac:spMk id="20" creationId="{93479564-9F76-4A49-B7D6-84184CB83D34}"/>
          </ac:spMkLst>
        </pc:spChg>
        <pc:spChg chg="mod">
          <ac:chgData name="Romain Berthon" userId="fb14d20a85a78940" providerId="Windows Live" clId="Web-{94D0D667-7323-43EA-AB8E-236C9E7BBB86}" dt="2022-04-06T09:51:59.935" v="131" actId="1076"/>
          <ac:spMkLst>
            <pc:docMk/>
            <pc:sldMk cId="2822386501" sldId="323"/>
            <ac:spMk id="25" creationId="{00577B3F-90A7-4EF7-9029-C43AB1FD1918}"/>
          </ac:spMkLst>
        </pc:spChg>
        <pc:spChg chg="mod">
          <ac:chgData name="Romain Berthon" userId="fb14d20a85a78940" providerId="Windows Live" clId="Web-{94D0D667-7323-43EA-AB8E-236C9E7BBB86}" dt="2022-04-06T09:51:59.903" v="125" actId="1076"/>
          <ac:spMkLst>
            <pc:docMk/>
            <pc:sldMk cId="2822386501" sldId="323"/>
            <ac:spMk id="26" creationId="{232CE45B-9A7C-4045-B978-E825858A734E}"/>
          </ac:spMkLst>
        </pc:spChg>
        <pc:spChg chg="mod">
          <ac:chgData name="Romain Berthon" userId="fb14d20a85a78940" providerId="Windows Live" clId="Web-{94D0D667-7323-43EA-AB8E-236C9E7BBB86}" dt="2022-04-06T09:51:59.903" v="126" actId="1076"/>
          <ac:spMkLst>
            <pc:docMk/>
            <pc:sldMk cId="2822386501" sldId="323"/>
            <ac:spMk id="27" creationId="{32FEC3DD-01EE-4A27-B858-F29560A0680D}"/>
          </ac:spMkLst>
        </pc:spChg>
        <pc:spChg chg="mod">
          <ac:chgData name="Romain Berthon" userId="fb14d20a85a78940" providerId="Windows Live" clId="Web-{94D0D667-7323-43EA-AB8E-236C9E7BBB86}" dt="2022-04-06T09:51:59.919" v="127" actId="1076"/>
          <ac:spMkLst>
            <pc:docMk/>
            <pc:sldMk cId="2822386501" sldId="323"/>
            <ac:spMk id="30" creationId="{FBBD23F4-E101-44EC-81C9-3F9C9152F4F1}"/>
          </ac:spMkLst>
        </pc:spChg>
        <pc:spChg chg="mod">
          <ac:chgData name="Romain Berthon" userId="fb14d20a85a78940" providerId="Windows Live" clId="Web-{94D0D667-7323-43EA-AB8E-236C9E7BBB86}" dt="2022-04-06T09:51:59.919" v="128" actId="1076"/>
          <ac:spMkLst>
            <pc:docMk/>
            <pc:sldMk cId="2822386501" sldId="323"/>
            <ac:spMk id="31" creationId="{4D9ADB98-AEEA-499F-8E6D-21565EEBD026}"/>
          </ac:spMkLst>
        </pc:spChg>
        <pc:spChg chg="mod">
          <ac:chgData name="Romain Berthon" userId="fb14d20a85a78940" providerId="Windows Live" clId="Web-{94D0D667-7323-43EA-AB8E-236C9E7BBB86}" dt="2022-04-06T09:51:59.919" v="129" actId="1076"/>
          <ac:spMkLst>
            <pc:docMk/>
            <pc:sldMk cId="2822386501" sldId="323"/>
            <ac:spMk id="34" creationId="{73E3B9A9-A522-4468-843E-E0DB82762393}"/>
          </ac:spMkLst>
        </pc:spChg>
        <pc:cxnChg chg="mod">
          <ac:chgData name="Romain Berthon" userId="fb14d20a85a78940" providerId="Windows Live" clId="Web-{94D0D667-7323-43EA-AB8E-236C9E7BBB86}" dt="2022-04-06T09:51:59.935" v="130" actId="1076"/>
          <ac:cxnSpMkLst>
            <pc:docMk/>
            <pc:sldMk cId="2822386501" sldId="323"/>
            <ac:cxnSpMk id="35" creationId="{21D5AC77-3FAF-4564-AF8D-4D6BE72B420B}"/>
          </ac:cxnSpMkLst>
        </pc:cxnChg>
      </pc:sldChg>
      <pc:sldChg chg="modSp">
        <pc:chgData name="Romain Berthon" userId="fb14d20a85a78940" providerId="Windows Live" clId="Web-{94D0D667-7323-43EA-AB8E-236C9E7BBB86}" dt="2022-04-06T09:52:13.748" v="141" actId="1076"/>
        <pc:sldMkLst>
          <pc:docMk/>
          <pc:sldMk cId="725490865" sldId="324"/>
        </pc:sldMkLst>
        <pc:spChg chg="mod">
          <ac:chgData name="Romain Berthon" userId="fb14d20a85a78940" providerId="Windows Live" clId="Web-{94D0D667-7323-43EA-AB8E-236C9E7BBB86}" dt="2022-04-06T09:52:13.748" v="141" actId="1076"/>
          <ac:spMkLst>
            <pc:docMk/>
            <pc:sldMk cId="725490865" sldId="324"/>
            <ac:spMk id="16" creationId="{A5DAFEB5-75AD-4E98-95B6-BEFF5B976FEC}"/>
          </ac:spMkLst>
        </pc:spChg>
        <pc:spChg chg="mod">
          <ac:chgData name="Romain Berthon" userId="fb14d20a85a78940" providerId="Windows Live" clId="Web-{94D0D667-7323-43EA-AB8E-236C9E7BBB86}" dt="2022-04-06T09:52:13.669" v="133" actId="1076"/>
          <ac:spMkLst>
            <pc:docMk/>
            <pc:sldMk cId="725490865" sldId="324"/>
            <ac:spMk id="25" creationId="{00577B3F-90A7-4EF7-9029-C43AB1FD1918}"/>
          </ac:spMkLst>
        </pc:spChg>
        <pc:spChg chg="mod">
          <ac:chgData name="Romain Berthon" userId="fb14d20a85a78940" providerId="Windows Live" clId="Web-{94D0D667-7323-43EA-AB8E-236C9E7BBB86}" dt="2022-04-06T09:52:13.685" v="134" actId="1076"/>
          <ac:spMkLst>
            <pc:docMk/>
            <pc:sldMk cId="725490865" sldId="324"/>
            <ac:spMk id="26" creationId="{232CE45B-9A7C-4045-B978-E825858A734E}"/>
          </ac:spMkLst>
        </pc:spChg>
        <pc:spChg chg="mod">
          <ac:chgData name="Romain Berthon" userId="fb14d20a85a78940" providerId="Windows Live" clId="Web-{94D0D667-7323-43EA-AB8E-236C9E7BBB86}" dt="2022-04-06T09:52:13.685" v="135" actId="1076"/>
          <ac:spMkLst>
            <pc:docMk/>
            <pc:sldMk cId="725490865" sldId="324"/>
            <ac:spMk id="27" creationId="{32FEC3DD-01EE-4A27-B858-F29560A0680D}"/>
          </ac:spMkLst>
        </pc:spChg>
        <pc:spChg chg="mod">
          <ac:chgData name="Romain Berthon" userId="fb14d20a85a78940" providerId="Windows Live" clId="Web-{94D0D667-7323-43EA-AB8E-236C9E7BBB86}" dt="2022-04-06T09:52:13.701" v="136" actId="1076"/>
          <ac:spMkLst>
            <pc:docMk/>
            <pc:sldMk cId="725490865" sldId="324"/>
            <ac:spMk id="30" creationId="{FBBD23F4-E101-44EC-81C9-3F9C9152F4F1}"/>
          </ac:spMkLst>
        </pc:spChg>
        <pc:spChg chg="mod">
          <ac:chgData name="Romain Berthon" userId="fb14d20a85a78940" providerId="Windows Live" clId="Web-{94D0D667-7323-43EA-AB8E-236C9E7BBB86}" dt="2022-04-06T09:52:13.716" v="137" actId="1076"/>
          <ac:spMkLst>
            <pc:docMk/>
            <pc:sldMk cId="725490865" sldId="324"/>
            <ac:spMk id="31" creationId="{4D9ADB98-AEEA-499F-8E6D-21565EEBD026}"/>
          </ac:spMkLst>
        </pc:spChg>
        <pc:spChg chg="mod">
          <ac:chgData name="Romain Berthon" userId="fb14d20a85a78940" providerId="Windows Live" clId="Web-{94D0D667-7323-43EA-AB8E-236C9E7BBB86}" dt="2022-04-06T09:52:13.716" v="138" actId="1076"/>
          <ac:spMkLst>
            <pc:docMk/>
            <pc:sldMk cId="725490865" sldId="324"/>
            <ac:spMk id="34" creationId="{73E3B9A9-A522-4468-843E-E0DB82762393}"/>
          </ac:spMkLst>
        </pc:spChg>
        <pc:cxnChg chg="mod">
          <ac:chgData name="Romain Berthon" userId="fb14d20a85a78940" providerId="Windows Live" clId="Web-{94D0D667-7323-43EA-AB8E-236C9E7BBB86}" dt="2022-04-06T09:52:13.732" v="140" actId="1076"/>
          <ac:cxnSpMkLst>
            <pc:docMk/>
            <pc:sldMk cId="725490865" sldId="324"/>
            <ac:cxnSpMk id="12" creationId="{EAD32973-5A55-405A-A6F7-CA60984326F6}"/>
          </ac:cxnSpMkLst>
        </pc:cxnChg>
        <pc:cxnChg chg="mod">
          <ac:chgData name="Romain Berthon" userId="fb14d20a85a78940" providerId="Windows Live" clId="Web-{94D0D667-7323-43EA-AB8E-236C9E7BBB86}" dt="2022-04-06T09:52:13.732" v="139" actId="1076"/>
          <ac:cxnSpMkLst>
            <pc:docMk/>
            <pc:sldMk cId="725490865" sldId="324"/>
            <ac:cxnSpMk id="35" creationId="{21D5AC77-3FAF-4564-AF8D-4D6BE72B420B}"/>
          </ac:cxnSpMkLst>
        </pc:cxnChg>
      </pc:sldChg>
      <pc:sldChg chg="modSp">
        <pc:chgData name="Romain Berthon" userId="fb14d20a85a78940" providerId="Windows Live" clId="Web-{94D0D667-7323-43EA-AB8E-236C9E7BBB86}" dt="2022-04-06T09:05:15.284" v="14" actId="1076"/>
        <pc:sldMkLst>
          <pc:docMk/>
          <pc:sldMk cId="1605027123" sldId="325"/>
        </pc:sldMkLst>
        <pc:picChg chg="mod">
          <ac:chgData name="Romain Berthon" userId="fb14d20a85a78940" providerId="Windows Live" clId="Web-{94D0D667-7323-43EA-AB8E-236C9E7BBB86}" dt="2022-04-06T09:05:15.284" v="14" actId="1076"/>
          <ac:picMkLst>
            <pc:docMk/>
            <pc:sldMk cId="1605027123" sldId="325"/>
            <ac:picMk id="1028" creationId="{00CA5552-E8FD-49C0-82F9-75D7FBD5DC7B}"/>
          </ac:picMkLst>
        </pc:picChg>
      </pc:sldChg>
      <pc:sldChg chg="modSp modNotes">
        <pc:chgData name="Romain Berthon" userId="fb14d20a85a78940" providerId="Windows Live" clId="Web-{94D0D667-7323-43EA-AB8E-236C9E7BBB86}" dt="2022-04-06T09:34:06.548" v="117" actId="1076"/>
        <pc:sldMkLst>
          <pc:docMk/>
          <pc:sldMk cId="650331088" sldId="327"/>
        </pc:sldMkLst>
        <pc:spChg chg="mod">
          <ac:chgData name="Romain Berthon" userId="fb14d20a85a78940" providerId="Windows Live" clId="Web-{94D0D667-7323-43EA-AB8E-236C9E7BBB86}" dt="2022-04-06T09:34:01.485" v="113" actId="1076"/>
          <ac:spMkLst>
            <pc:docMk/>
            <pc:sldMk cId="650331088" sldId="327"/>
            <ac:spMk id="26" creationId="{FF69A8F9-D3BC-48AD-A737-85FE1BF1B36E}"/>
          </ac:spMkLst>
        </pc:spChg>
        <pc:spChg chg="mod">
          <ac:chgData name="Romain Berthon" userId="fb14d20a85a78940" providerId="Windows Live" clId="Web-{94D0D667-7323-43EA-AB8E-236C9E7BBB86}" dt="2022-04-06T09:34:01.501" v="114" actId="1076"/>
          <ac:spMkLst>
            <pc:docMk/>
            <pc:sldMk cId="650331088" sldId="327"/>
            <ac:spMk id="28" creationId="{23704A23-0BA4-4BA1-B94F-7DD3921976F1}"/>
          </ac:spMkLst>
        </pc:spChg>
        <pc:spChg chg="mod">
          <ac:chgData name="Romain Berthon" userId="fb14d20a85a78940" providerId="Windows Live" clId="Web-{94D0D667-7323-43EA-AB8E-236C9E7BBB86}" dt="2022-04-06T09:34:06.548" v="117" actId="1076"/>
          <ac:spMkLst>
            <pc:docMk/>
            <pc:sldMk cId="650331088" sldId="327"/>
            <ac:spMk id="34" creationId="{EEA5AD51-64DA-4EF9-B325-7C9363248B71}"/>
          </ac:spMkLst>
        </pc:spChg>
        <pc:spChg chg="mod">
          <ac:chgData name="Romain Berthon" userId="fb14d20a85a78940" providerId="Windows Live" clId="Web-{94D0D667-7323-43EA-AB8E-236C9E7BBB86}" dt="2022-04-06T09:34:01.532" v="116" actId="1076"/>
          <ac:spMkLst>
            <pc:docMk/>
            <pc:sldMk cId="650331088" sldId="327"/>
            <ac:spMk id="47" creationId="{D78BA552-0CE5-40D3-A8D4-3ACEAD1844D5}"/>
          </ac:spMkLst>
        </pc:spChg>
        <pc:spChg chg="mod">
          <ac:chgData name="Romain Berthon" userId="fb14d20a85a78940" providerId="Windows Live" clId="Web-{94D0D667-7323-43EA-AB8E-236C9E7BBB86}" dt="2022-04-06T09:34:01.485" v="112" actId="1076"/>
          <ac:spMkLst>
            <pc:docMk/>
            <pc:sldMk cId="650331088" sldId="327"/>
            <ac:spMk id="48" creationId="{07E12589-B7E7-4F96-8CF2-AA03251B56A3}"/>
          </ac:spMkLst>
        </pc:spChg>
        <pc:cxnChg chg="mod">
          <ac:chgData name="Romain Berthon" userId="fb14d20a85a78940" providerId="Windows Live" clId="Web-{94D0D667-7323-43EA-AB8E-236C9E7BBB86}" dt="2022-04-06T09:34:01.516" v="115" actId="1076"/>
          <ac:cxnSpMkLst>
            <pc:docMk/>
            <pc:sldMk cId="650331088" sldId="327"/>
            <ac:cxnSpMk id="30" creationId="{3DF7DE73-6B3B-43C6-B788-1A9AD1A35520}"/>
          </ac:cxnSpMkLst>
        </pc:cxnChg>
      </pc:sldChg>
      <pc:sldChg chg="addSp delSp modSp add replId delAnim">
        <pc:chgData name="Romain Berthon" userId="fb14d20a85a78940" providerId="Windows Live" clId="Web-{94D0D667-7323-43EA-AB8E-236C9E7BBB86}" dt="2022-04-06T10:01:53.419" v="175" actId="1076"/>
        <pc:sldMkLst>
          <pc:docMk/>
          <pc:sldMk cId="3259303251" sldId="328"/>
        </pc:sldMkLst>
        <pc:spChg chg="add del mod">
          <ac:chgData name="Romain Berthon" userId="fb14d20a85a78940" providerId="Windows Live" clId="Web-{94D0D667-7323-43EA-AB8E-236C9E7BBB86}" dt="2022-04-06T10:00:28.776" v="157"/>
          <ac:spMkLst>
            <pc:docMk/>
            <pc:sldMk cId="3259303251" sldId="328"/>
            <ac:spMk id="4" creationId="{017515B0-4449-4D3E-75E3-6DD9CBBFA2DB}"/>
          </ac:spMkLst>
        </pc:spChg>
        <pc:spChg chg="add mod">
          <ac:chgData name="Romain Berthon" userId="fb14d20a85a78940" providerId="Windows Live" clId="Web-{94D0D667-7323-43EA-AB8E-236C9E7BBB86}" dt="2022-04-06T10:01:53.419" v="175" actId="1076"/>
          <ac:spMkLst>
            <pc:docMk/>
            <pc:sldMk cId="3259303251" sldId="328"/>
            <ac:spMk id="5" creationId="{65B931FB-BAAB-90CA-96EA-BB03F83191F8}"/>
          </ac:spMkLst>
        </pc:spChg>
        <pc:spChg chg="del">
          <ac:chgData name="Romain Berthon" userId="fb14d20a85a78940" providerId="Windows Live" clId="Web-{94D0D667-7323-43EA-AB8E-236C9E7BBB86}" dt="2022-04-06T10:00:24.870" v="152"/>
          <ac:spMkLst>
            <pc:docMk/>
            <pc:sldMk cId="3259303251" sldId="328"/>
            <ac:spMk id="9" creationId="{77140C0B-FA92-48B2-9D1B-77608F371235}"/>
          </ac:spMkLst>
        </pc:spChg>
        <pc:spChg chg="del">
          <ac:chgData name="Romain Berthon" userId="fb14d20a85a78940" providerId="Windows Live" clId="Web-{94D0D667-7323-43EA-AB8E-236C9E7BBB86}" dt="2022-04-06T10:00:25.385" v="154"/>
          <ac:spMkLst>
            <pc:docMk/>
            <pc:sldMk cId="3259303251" sldId="328"/>
            <ac:spMk id="19" creationId="{684BC529-326C-48D8-B444-48B1FEC514C6}"/>
          </ac:spMkLst>
        </pc:spChg>
        <pc:spChg chg="del">
          <ac:chgData name="Romain Berthon" userId="fb14d20a85a78940" providerId="Windows Live" clId="Web-{94D0D667-7323-43EA-AB8E-236C9E7BBB86}" dt="2022-04-06T10:00:25.401" v="156"/>
          <ac:spMkLst>
            <pc:docMk/>
            <pc:sldMk cId="3259303251" sldId="328"/>
            <ac:spMk id="20" creationId="{9CD9302D-A18D-4F6A-A727-B7C6A08E934C}"/>
          </ac:spMkLst>
        </pc:spChg>
        <pc:spChg chg="del">
          <ac:chgData name="Romain Berthon" userId="fb14d20a85a78940" providerId="Windows Live" clId="Web-{94D0D667-7323-43EA-AB8E-236C9E7BBB86}" dt="2022-04-06T10:00:24.870" v="151"/>
          <ac:spMkLst>
            <pc:docMk/>
            <pc:sldMk cId="3259303251" sldId="328"/>
            <ac:spMk id="22" creationId="{1A84B8A6-829E-4395-83DB-D76A6D3D7865}"/>
          </ac:spMkLst>
        </pc:spChg>
        <pc:spChg chg="del">
          <ac:chgData name="Romain Berthon" userId="fb14d20a85a78940" providerId="Windows Live" clId="Web-{94D0D667-7323-43EA-AB8E-236C9E7BBB86}" dt="2022-04-06T10:00:25.401" v="155"/>
          <ac:spMkLst>
            <pc:docMk/>
            <pc:sldMk cId="3259303251" sldId="328"/>
            <ac:spMk id="25" creationId="{EB4E28C5-3258-4265-B530-4BEDEB8FB1A3}"/>
          </ac:spMkLst>
        </pc:spChg>
        <pc:spChg chg="del">
          <ac:chgData name="Romain Berthon" userId="fb14d20a85a78940" providerId="Windows Live" clId="Web-{94D0D667-7323-43EA-AB8E-236C9E7BBB86}" dt="2022-04-06T10:00:25.385" v="153"/>
          <ac:spMkLst>
            <pc:docMk/>
            <pc:sldMk cId="3259303251" sldId="328"/>
            <ac:spMk id="28" creationId="{8BC01413-1EE6-4366-B254-AB976B9C67A5}"/>
          </ac:spMkLst>
        </pc:spChg>
        <pc:picChg chg="mod">
          <ac:chgData name="Romain Berthon" userId="fb14d20a85a78940" providerId="Windows Live" clId="Web-{94D0D667-7323-43EA-AB8E-236C9E7BBB86}" dt="2022-04-06T10:00:38.464" v="159" actId="1076"/>
          <ac:picMkLst>
            <pc:docMk/>
            <pc:sldMk cId="3259303251" sldId="328"/>
            <ac:picMk id="2" creationId="{2A12CFE3-2A8C-0648-5BAD-2848A3F1D5E1}"/>
          </ac:picMkLst>
        </pc:picChg>
        <pc:picChg chg="del">
          <ac:chgData name="Romain Berthon" userId="fb14d20a85a78940" providerId="Windows Live" clId="Web-{94D0D667-7323-43EA-AB8E-236C9E7BBB86}" dt="2022-04-06T10:00:24.573" v="150"/>
          <ac:picMkLst>
            <pc:docMk/>
            <pc:sldMk cId="3259303251" sldId="328"/>
            <ac:picMk id="3076" creationId="{DC04D544-5025-464E-BD58-A3DEF15324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2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29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e du titre"/>
          <p:cNvSpPr txBox="1">
            <a:spLocks noGrp="1"/>
          </p:cNvSpPr>
          <p:nvPr>
            <p:ph type="title"/>
          </p:nvPr>
        </p:nvSpPr>
        <p:spPr>
          <a:xfrm>
            <a:off x="1463959" y="3432813"/>
            <a:ext cx="21456082" cy="5117123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3">
                    <a:hueOff val="1072396"/>
                    <a:satOff val="5650"/>
                    <a:lumOff val="-11199"/>
                  </a:schemeClr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163381" y="9935309"/>
            <a:ext cx="14716126" cy="28443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indent="2286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indent="4572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indent="6858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indent="9144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4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solidFill>
          <a:srgbClr val="246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7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solidFill>
          <a:srgbClr val="4938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B129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18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3" name="Texte niveau 1…"/>
          <p:cNvSpPr txBox="1">
            <a:spLocks noGrp="1"/>
          </p:cNvSpPr>
          <p:nvPr>
            <p:ph type="body" idx="1"/>
          </p:nvPr>
        </p:nvSpPr>
        <p:spPr>
          <a:xfrm>
            <a:off x="3487082" y="3187793"/>
            <a:ext cx="17409836" cy="936032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1pPr>
            <a:lvl2pPr marL="0" indent="2286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2pPr>
            <a:lvl3pPr marL="0" indent="4572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3pPr>
            <a:lvl4pPr marL="0" indent="6858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4pPr>
            <a:lvl5pPr marL="0" indent="914400">
              <a:spcBef>
                <a:spcPts val="5900"/>
              </a:spcBef>
              <a:buSzTx/>
              <a:buNone/>
              <a:defRPr sz="4800">
                <a:solidFill>
                  <a:srgbClr val="EB8039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4" name="Rectangle"/>
          <p:cNvSpPr/>
          <p:nvPr/>
        </p:nvSpPr>
        <p:spPr>
          <a:xfrm>
            <a:off x="-7640" y="2483573"/>
            <a:ext cx="24855102" cy="34991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EFB129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indent="2286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indent="4572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indent="6858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indent="914400">
              <a:spcBef>
                <a:spcPts val="0"/>
              </a:spcBef>
              <a:buSzTx/>
              <a:buNone/>
              <a:defRPr sz="6600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7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3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38" name="Texte niveau 1…"/>
          <p:cNvSpPr txBox="1"/>
          <p:nvPr/>
        </p:nvSpPr>
        <p:spPr>
          <a:xfrm>
            <a:off x="2326994" y="6580448"/>
            <a:ext cx="14716126" cy="4593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198881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397763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596645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795527" algn="l" defTabSz="714732">
              <a:defRPr sz="5742">
                <a:solidFill>
                  <a:schemeClr val="accent6">
                    <a:hueOff val="178658"/>
                    <a:satOff val="-2415"/>
                    <a:lumOff val="-35555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5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7" name="Texte niveau 1…"/>
          <p:cNvSpPr txBox="1">
            <a:spLocks noGrp="1"/>
          </p:cNvSpPr>
          <p:nvPr>
            <p:ph type="body" idx="1"/>
          </p:nvPr>
        </p:nvSpPr>
        <p:spPr>
          <a:xfrm>
            <a:off x="3004404" y="2941773"/>
            <a:ext cx="18831014" cy="96063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1pPr>
            <a:lvl2pPr marL="0" indent="2286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2pPr>
            <a:lvl3pPr marL="0" indent="4572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3pPr>
            <a:lvl4pPr marL="0" indent="6858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4pPr>
            <a:lvl5pPr marL="0" indent="914400">
              <a:spcBef>
                <a:spcPts val="5900"/>
              </a:spcBef>
              <a:buSzTx/>
              <a:buNone/>
              <a:defRPr sz="4800">
                <a:solidFill>
                  <a:srgbClr val="000000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0F347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chemeClr val="accent5">
                    <a:hueOff val="243052"/>
                    <a:satOff val="19712"/>
                    <a:lumOff val="-10957"/>
                  </a:schemeClr>
                </a:solidFill>
              </a:defRPr>
            </a:pPr>
            <a:endParaRPr/>
          </a:p>
        </p:txBody>
      </p:sp>
      <p:pic>
        <p:nvPicPr>
          <p:cNvPr id="59" name="barre_bas_2022.png" descr="barre_bas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" y="12954000"/>
            <a:ext cx="24384001" cy="76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ubway2.png"/>
          <p:cNvSpPr>
            <a:spLocks noGrp="1"/>
          </p:cNvSpPr>
          <p:nvPr>
            <p:ph type="pic" idx="21"/>
          </p:nvPr>
        </p:nvSpPr>
        <p:spPr>
          <a:xfrm>
            <a:off x="-2323418" y="2958161"/>
            <a:ext cx="14514356" cy="96493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14" name="Texte niveau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1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-Gilles Allain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133" name="« Saisissez une citation ici. »"/>
          <p:cNvSpPr txBox="1">
            <a:spLocks noGrp="1"/>
          </p:cNvSpPr>
          <p:nvPr>
            <p:ph type="body" sz="quarter" idx="22"/>
          </p:nvPr>
        </p:nvSpPr>
        <p:spPr>
          <a:xfrm>
            <a:off x="4833937" y="5134079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 i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134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3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ubway2.png"/>
          <p:cNvSpPr>
            <a:spLocks noGrp="1"/>
          </p:cNvSpPr>
          <p:nvPr>
            <p:ph type="pic" sz="half" idx="21"/>
          </p:nvPr>
        </p:nvSpPr>
        <p:spPr>
          <a:xfrm>
            <a:off x="13248103" y="3706494"/>
            <a:ext cx="10386949" cy="69053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51" name="boat_seine.png" descr="boat_seine.png"/>
          <p:cNvPicPr>
            <a:picLocks noChangeAspect="1"/>
          </p:cNvPicPr>
          <p:nvPr/>
        </p:nvPicPr>
        <p:blipFill>
          <a:blip r:embed="rId2"/>
          <a:srcRect t="138" b="138"/>
          <a:stretch>
            <a:fillRect/>
          </a:stretch>
        </p:blipFill>
        <p:spPr>
          <a:xfrm>
            <a:off x="1201848" y="3706494"/>
            <a:ext cx="10386434" cy="690505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1DBFBF"/>
            </a:gs>
            <a:gs pos="100000">
              <a:srgbClr val="24614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 copie">
    <p:bg>
      <p:bgPr>
        <a:gradFill flip="none" rotWithShape="1">
          <a:gsLst>
            <a:gs pos="908">
              <a:srgbClr val="1DBFBF"/>
            </a:gs>
            <a:gs pos="76652">
              <a:srgbClr val="EB8039"/>
            </a:gs>
            <a:gs pos="91956">
              <a:srgbClr val="49384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69652" y="842825"/>
            <a:ext cx="19756913" cy="189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11773210" y="3241056"/>
            <a:ext cx="11297987" cy="9083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62649" y="13019484"/>
            <a:ext cx="440843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9" r:id="rId5"/>
    <p:sldLayoutId id="2147483661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1pPr>
      <a:lvl2pPr marL="0" marR="0" indent="228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2pPr>
      <a:lvl3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3pPr>
      <a:lvl4pPr marL="0" marR="0" indent="685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4pPr>
      <a:lvl5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5pPr>
      <a:lvl6pPr marL="0" marR="0" indent="1143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6pPr>
      <a:lvl7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7pPr>
      <a:lvl8pPr marL="0" marR="0" indent="1600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8pPr>
      <a:lvl9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00" b="0" i="0" u="none" strike="noStrike" cap="none" spc="0" baseline="0">
          <a:solidFill>
            <a:srgbClr val="1958BF"/>
          </a:solidFill>
          <a:uFillTx/>
          <a:latin typeface="+mn-lt"/>
          <a:ea typeface="+mn-ea"/>
          <a:cs typeface="+mn-cs"/>
          <a:sym typeface="Montserrat Bold"/>
        </a:defRPr>
      </a:lvl9pPr>
    </p:titleStyle>
    <p:bodyStyle>
      <a:lvl1pPr marL="465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1pPr>
      <a:lvl2pPr marL="8082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2pPr>
      <a:lvl3pPr marL="1354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3pPr>
      <a:lvl4pPr marL="1798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4pPr>
      <a:lvl5pPr marL="2243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5pPr>
      <a:lvl6pPr marL="2687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6pPr>
      <a:lvl7pPr marL="3132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7pPr>
      <a:lvl8pPr marL="35768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8pPr>
      <a:lvl9pPr marL="4021364" marR="0" indent="-465364" algn="l" defTabSz="821531" latinLnBrk="0">
        <a:lnSpc>
          <a:spcPct val="100000"/>
        </a:lnSpc>
        <a:spcBef>
          <a:spcPts val="45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solidFill>
            <a:srgbClr val="0F3471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o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o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o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o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rs.io/why-category-theory-matters/" TargetMode="External"/><Relationship Id="rId2" Type="http://schemas.openxmlformats.org/officeDocument/2006/relationships/hyperlink" Target="http://homepages.inf.ed.ac.uk/wadler/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o.com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Devoxx France 2021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b="1" dirty="0" err="1"/>
              <a:t>Category</a:t>
            </a:r>
            <a:r>
              <a:rPr lang="fr-FR" b="1" dirty="0"/>
              <a:t> Theory:</a:t>
            </a:r>
            <a:br>
              <a:rPr lang="fr-FR" b="1" dirty="0"/>
            </a:br>
            <a:r>
              <a:rPr lang="fr-FR" dirty="0"/>
              <a:t>You </a:t>
            </a:r>
            <a:r>
              <a:rPr lang="fr-FR" dirty="0" err="1"/>
              <a:t>already</a:t>
            </a:r>
            <a:r>
              <a:rPr lang="fr-FR" dirty="0"/>
              <a:t> know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194" name="Nicolas Martignole @nmartignole…"/>
          <p:cNvSpPr txBox="1">
            <a:spLocks noGrp="1"/>
          </p:cNvSpPr>
          <p:nvPr>
            <p:ph type="subTitle" sz="quarter" idx="1"/>
          </p:nvPr>
        </p:nvSpPr>
        <p:spPr>
          <a:xfrm>
            <a:off x="1313670" y="8223734"/>
            <a:ext cx="14716126" cy="2844386"/>
          </a:xfrm>
          <a:prstGeom prst="rect">
            <a:avLst/>
          </a:prstGeom>
        </p:spPr>
        <p:txBody>
          <a:bodyPr/>
          <a:lstStyle/>
          <a:p>
            <a:pPr defTabSz="722947">
              <a:defRPr sz="5808"/>
            </a:pPr>
            <a:r>
              <a:rPr lang="fr-FR" dirty="0"/>
              <a:t>Romain Berthon </a:t>
            </a:r>
            <a:r>
              <a:rPr dirty="0"/>
              <a:t>@</a:t>
            </a:r>
            <a:r>
              <a:rPr lang="fr-FR" dirty="0" err="1"/>
              <a:t>romaintrm</a:t>
            </a:r>
            <a:endParaRPr dirty="0"/>
          </a:p>
          <a:p>
            <a:pPr defTabSz="722947">
              <a:defRPr sz="5808"/>
            </a:pPr>
            <a:r>
              <a:rPr lang="fr-FR" dirty="0"/>
              <a:t>Emilien Pecoul</a:t>
            </a:r>
            <a:r>
              <a:rPr dirty="0"/>
              <a:t> @</a:t>
            </a:r>
            <a:r>
              <a:rPr lang="fr-FR" dirty="0"/>
              <a:t>ouarzy</a:t>
            </a:r>
            <a:endParaRPr dirty="0"/>
          </a:p>
        </p:txBody>
      </p:sp>
      <p:sp>
        <p:nvSpPr>
          <p:cNvPr id="19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54851" y="13019484"/>
            <a:ext cx="256439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D6440CA-5B2D-41E5-B40D-126F544B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507" y="2544083"/>
            <a:ext cx="7056216" cy="60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97D43C1-ACC9-4EC9-842D-EB30E2047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18" y="11067465"/>
            <a:ext cx="147955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2FF3A0-30F6-427D-ABC7-392C2C4A2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77" y="11067464"/>
            <a:ext cx="1557337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de Freelance - Ouarzy">
            <a:extLst>
              <a:ext uri="{FF2B5EF4-FFF2-40B4-BE49-F238E27FC236}">
                <a16:creationId xmlns:a16="http://schemas.microsoft.com/office/drawing/2014/main" id="{A0DF0D67-58E6-4D61-BDC9-09FD65DF2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89" y="11067464"/>
            <a:ext cx="1102384" cy="15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5" name="Devoxx France runs on 3 days…">
            <a:extLst>
              <a:ext uri="{FF2B5EF4-FFF2-40B4-BE49-F238E27FC236}">
                <a16:creationId xmlns:a16="http://schemas.microsoft.com/office/drawing/2014/main" id="{3A5FE3B3-F592-41D5-88DF-F0B301006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b="1" dirty="0"/>
              <a:t>Fundamental in </a:t>
            </a:r>
            <a:r>
              <a:rPr lang="fr-FR" b="1" dirty="0" err="1"/>
              <a:t>functional</a:t>
            </a:r>
            <a:r>
              <a:rPr lang="fr-FR" b="1" dirty="0"/>
              <a:t> </a:t>
            </a:r>
            <a:r>
              <a:rPr lang="fr-FR" b="1" dirty="0" err="1"/>
              <a:t>programming</a:t>
            </a:r>
            <a:r>
              <a:rPr lang="fr-FR" b="1" dirty="0"/>
              <a:t>:</a:t>
            </a:r>
          </a:p>
          <a:p>
            <a:pPr marL="685800" indent="-685800" algn="ctr" eaLnBrk="1" hangingPunct="1">
              <a:buClrTx/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result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argument of the </a:t>
            </a:r>
            <a:r>
              <a:rPr lang="fr-FR" dirty="0" err="1"/>
              <a:t>next</a:t>
            </a:r>
            <a:br>
              <a:rPr lang="fr-FR" dirty="0"/>
            </a:br>
            <a:r>
              <a:rPr lang="fr-FR" dirty="0"/>
              <a:t>- The </a:t>
            </a:r>
            <a:r>
              <a:rPr lang="fr-FR" dirty="0" err="1"/>
              <a:t>result</a:t>
            </a:r>
            <a:r>
              <a:rPr lang="fr-FR" dirty="0"/>
              <a:t> of the last one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result</a:t>
            </a:r>
            <a:r>
              <a:rPr lang="fr-FR" dirty="0"/>
              <a:t> of the </a:t>
            </a:r>
            <a:r>
              <a:rPr lang="fr-FR" dirty="0" err="1"/>
              <a:t>whole</a:t>
            </a:r>
            <a:endParaRPr lang="fr-FR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AD834A1-EAAB-434A-A807-A51FC99A6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9146" y="11138036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3A11378-6811-47CD-AE54-F3AB4EE9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452" y="8871031"/>
            <a:ext cx="3415694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BD09609-233E-4693-97C3-543318932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8820" y="7631156"/>
            <a:ext cx="3149252" cy="993473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FFFFFF"/>
                </a:solidFill>
              </a:rPr>
              <a:t>App</a:t>
            </a:r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89951541-8B40-4218-820B-3A14E9B10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185" y="8400756"/>
            <a:ext cx="3968801" cy="1718123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F6EBAC8-4BD7-4566-81C8-DE44264D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987" y="11138037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C3ADEC1-F3C9-4C41-ACB3-81576808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828" y="11138037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5F94DD93-7ED7-4FBD-862D-1DC83F8C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669" y="11123269"/>
            <a:ext cx="3149252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Function</a:t>
            </a:r>
            <a:endParaRPr lang="fr-FR" altLang="fr-FR" dirty="0">
              <a:solidFill>
                <a:srgbClr val="FFFFFF"/>
              </a:solidFill>
            </a:endParaRP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3EA6F39B-31E5-4DE9-9AB0-BC285E428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880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4BC7F8B-0E2C-4450-9477-AEE3DA30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122" y="8871031"/>
            <a:ext cx="3415694" cy="893891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Use Case</a:t>
            </a: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04B3D1CE-1FAB-425A-BFC9-BB05BD4D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398" y="8400756"/>
            <a:ext cx="3968801" cy="1718123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08C9038-622C-43B2-BEDE-64E0DC8A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1299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B79006DA-E68E-46AE-BD9C-22C1839C7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461" y="10010039"/>
            <a:ext cx="3415694" cy="92237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5ACA3-54B0-402E-B65B-ADB3468D5250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08136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296D822-D8A9-4660-A8B0-32AA93C9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80" y="7195930"/>
            <a:ext cx="10930213" cy="510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Chunk</a:t>
            </a:r>
            <a:r>
              <a:rPr lang="fr-FR" dirty="0"/>
              <a:t> big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ones</a:t>
            </a:r>
            <a:endParaRPr lang="fr-FR" dirty="0"/>
          </a:p>
          <a:p>
            <a:pPr algn="ctr" eaLnBrk="1" hangingPunct="1">
              <a:buClrTx/>
              <a:buFontTx/>
              <a:buNone/>
            </a:pPr>
            <a:r>
              <a:rPr lang="fr-FR" dirty="0" err="1"/>
              <a:t>Requires</a:t>
            </a:r>
            <a:r>
              <a:rPr lang="fr-FR" dirty="0"/>
              <a:t> no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effect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2E8A6-0FFC-4896-B492-37241B402950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94969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0F97FB-C779-49D5-A344-39D5529A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173" y="4915556"/>
            <a:ext cx="9033560" cy="48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F969C0B-CC4D-466E-A15B-F65A6DEC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270" y="5602080"/>
            <a:ext cx="6808434" cy="385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FF4FF-B35D-46B6-915F-FEB75785B96D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416168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Composition </a:t>
            </a:r>
            <a:r>
              <a:rPr lang="fr-FR" dirty="0" err="1"/>
              <a:t>allows</a:t>
            </a:r>
            <a:r>
              <a:rPr lang="fr-FR" dirty="0"/>
              <a:t> to solve big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solutions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composition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49841-62C7-46A1-A1F8-C69E0FB070F1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47850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55910" y="11329830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software ?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D5F262B-B906-42C5-8C42-30D9CBCB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49" y="7349475"/>
            <a:ext cx="4250478" cy="321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A6E8A1-FE8A-497B-891B-59104593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2444" y="8738497"/>
            <a:ext cx="2975945" cy="690080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FC4216-509C-4012-B99D-C5D6F4FE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417" y="10125489"/>
            <a:ext cx="2397549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Buyer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11607C-B696-41DE-9F25-03AD72D7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730" y="10125489"/>
            <a:ext cx="2283925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Seller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501BA-D4A2-483F-ABD4-1E0D7A07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653" y="7474784"/>
            <a:ext cx="3576909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Product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C9D97-01F3-4B4E-BE48-9AE3950E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2777" y="7474784"/>
            <a:ext cx="2975946" cy="784288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Money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4C4371-0A63-4953-AA72-9841312F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9311" y="7069032"/>
            <a:ext cx="5958603" cy="3773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509A5A09-81DC-4E98-98DC-83D822E613B6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flipH="1">
            <a:off x="10166693" y="9428577"/>
            <a:ext cx="1273724" cy="69691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84264FE0-3F05-47AB-BDF5-7A05D0B2587C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11440417" y="9428577"/>
            <a:ext cx="1198775" cy="69691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" name="Devoxx France runs on 3 days…">
            <a:extLst>
              <a:ext uri="{FF2B5EF4-FFF2-40B4-BE49-F238E27FC236}">
                <a16:creationId xmlns:a16="http://schemas.microsoft.com/office/drawing/2014/main" id="{6012BD73-204E-4030-A4C0-F85900E4F8C4}"/>
              </a:ext>
            </a:extLst>
          </p:cNvPr>
          <p:cNvSpPr txBox="1">
            <a:spLocks/>
          </p:cNvSpPr>
          <p:nvPr/>
        </p:nvSpPr>
        <p:spPr>
          <a:xfrm>
            <a:off x="3551864" y="5691117"/>
            <a:ext cx="2187647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Reality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2B2F1-FF71-486D-B0CD-5CEF88E5B8CC}"/>
              </a:ext>
            </a:extLst>
          </p:cNvPr>
          <p:cNvCxnSpPr>
            <a:cxnSpLocks/>
          </p:cNvCxnSpPr>
          <p:nvPr/>
        </p:nvCxnSpPr>
        <p:spPr>
          <a:xfrm>
            <a:off x="6420677" y="6145348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evoxx France runs on 3 days…">
            <a:extLst>
              <a:ext uri="{FF2B5EF4-FFF2-40B4-BE49-F238E27FC236}">
                <a16:creationId xmlns:a16="http://schemas.microsoft.com/office/drawing/2014/main" id="{8DBC9888-5EC2-4938-B471-A1376C662DFE}"/>
              </a:ext>
            </a:extLst>
          </p:cNvPr>
          <p:cNvSpPr txBox="1">
            <a:spLocks/>
          </p:cNvSpPr>
          <p:nvPr/>
        </p:nvSpPr>
        <p:spPr>
          <a:xfrm>
            <a:off x="9163878" y="5691117"/>
            <a:ext cx="4674088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Software Model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D13CF-841F-4C5E-9F01-CFDBB1B15C99}"/>
              </a:ext>
            </a:extLst>
          </p:cNvPr>
          <p:cNvCxnSpPr>
            <a:cxnSpLocks/>
          </p:cNvCxnSpPr>
          <p:nvPr/>
        </p:nvCxnSpPr>
        <p:spPr>
          <a:xfrm>
            <a:off x="14584016" y="6181446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evoxx France runs on 3 days…">
            <a:extLst>
              <a:ext uri="{FF2B5EF4-FFF2-40B4-BE49-F238E27FC236}">
                <a16:creationId xmlns:a16="http://schemas.microsoft.com/office/drawing/2014/main" id="{C371036C-EFFD-4733-8181-C8FD48066E79}"/>
              </a:ext>
            </a:extLst>
          </p:cNvPr>
          <p:cNvSpPr txBox="1">
            <a:spLocks/>
          </p:cNvSpPr>
          <p:nvPr/>
        </p:nvSpPr>
        <p:spPr>
          <a:xfrm>
            <a:off x="17021777" y="5708027"/>
            <a:ext cx="2187647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5D53E0-EBC3-4BDA-BBF3-DC335FFEEA1A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85462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do </a:t>
            </a:r>
            <a:r>
              <a:rPr lang="fr-FR" dirty="0" err="1"/>
              <a:t>we</a:t>
            </a:r>
            <a:r>
              <a:rPr lang="fr-FR" dirty="0"/>
              <a:t> abstract </a:t>
            </a:r>
            <a:r>
              <a:rPr lang="fr-FR" dirty="0" err="1"/>
              <a:t>stuff</a:t>
            </a:r>
            <a:r>
              <a:rPr lang="fr-FR" dirty="0"/>
              <a:t> ?</a:t>
            </a:r>
          </a:p>
        </p:txBody>
      </p:sp>
      <p:sp>
        <p:nvSpPr>
          <p:cNvPr id="21" name="Devoxx France runs on 3 days…">
            <a:extLst>
              <a:ext uri="{FF2B5EF4-FFF2-40B4-BE49-F238E27FC236}">
                <a16:creationId xmlns:a16="http://schemas.microsoft.com/office/drawing/2014/main" id="{6012BD73-204E-4030-A4C0-F85900E4F8C4}"/>
              </a:ext>
            </a:extLst>
          </p:cNvPr>
          <p:cNvSpPr txBox="1">
            <a:spLocks/>
          </p:cNvSpPr>
          <p:nvPr/>
        </p:nvSpPr>
        <p:spPr>
          <a:xfrm>
            <a:off x="3833211" y="4756841"/>
            <a:ext cx="2502645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Domain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12B2F1-FF71-486D-B0CD-5CEF88E5B8CC}"/>
              </a:ext>
            </a:extLst>
          </p:cNvPr>
          <p:cNvCxnSpPr>
            <a:cxnSpLocks/>
          </p:cNvCxnSpPr>
          <p:nvPr/>
        </p:nvCxnSpPr>
        <p:spPr>
          <a:xfrm>
            <a:off x="7017022" y="5211072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evoxx France runs on 3 days…">
            <a:extLst>
              <a:ext uri="{FF2B5EF4-FFF2-40B4-BE49-F238E27FC236}">
                <a16:creationId xmlns:a16="http://schemas.microsoft.com/office/drawing/2014/main" id="{8DBC9888-5EC2-4938-B471-A1376C662DFE}"/>
              </a:ext>
            </a:extLst>
          </p:cNvPr>
          <p:cNvSpPr txBox="1">
            <a:spLocks/>
          </p:cNvSpPr>
          <p:nvPr/>
        </p:nvSpPr>
        <p:spPr>
          <a:xfrm>
            <a:off x="9760223" y="4756841"/>
            <a:ext cx="4674088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 err="1"/>
              <a:t>IsEven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FD13CF-841F-4C5E-9F01-CFDBB1B15C99}"/>
              </a:ext>
            </a:extLst>
          </p:cNvPr>
          <p:cNvCxnSpPr>
            <a:cxnSpLocks/>
          </p:cNvCxnSpPr>
          <p:nvPr/>
        </p:nvCxnSpPr>
        <p:spPr>
          <a:xfrm>
            <a:off x="15180361" y="5247170"/>
            <a:ext cx="176916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evoxx France runs on 3 days…">
            <a:extLst>
              <a:ext uri="{FF2B5EF4-FFF2-40B4-BE49-F238E27FC236}">
                <a16:creationId xmlns:a16="http://schemas.microsoft.com/office/drawing/2014/main" id="{C371036C-EFFD-4733-8181-C8FD48066E79}"/>
              </a:ext>
            </a:extLst>
          </p:cNvPr>
          <p:cNvSpPr txBox="1">
            <a:spLocks/>
          </p:cNvSpPr>
          <p:nvPr/>
        </p:nvSpPr>
        <p:spPr>
          <a:xfrm>
            <a:off x="17618122" y="4773751"/>
            <a:ext cx="3313684" cy="123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 err="1"/>
              <a:t>CoDomain</a:t>
            </a:r>
            <a:endParaRPr lang="fr-FR" dirty="0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1EBA1FA6-5236-4C8A-AAFC-3D48AA96D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740" y="5857444"/>
            <a:ext cx="2810105" cy="7031624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b="1" dirty="0">
                <a:solidFill>
                  <a:srgbClr val="FFFFFF"/>
                </a:solidFill>
              </a:rPr>
              <a:t>Positive </a:t>
            </a:r>
            <a:r>
              <a:rPr lang="fr-FR" altLang="fr-FR" b="1" dirty="0" err="1">
                <a:solidFill>
                  <a:srgbClr val="FFFFFF"/>
                </a:solidFill>
              </a:rPr>
              <a:t>Integers</a:t>
            </a:r>
            <a:br>
              <a:rPr lang="fr-FR" altLang="fr-FR" b="1" dirty="0">
                <a:solidFill>
                  <a:srgbClr val="FFFFFF"/>
                </a:solidFill>
              </a:rPr>
            </a:br>
            <a:br>
              <a:rPr lang="fr-FR" altLang="fr-FR" b="1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1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2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3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4</a:t>
            </a:r>
            <a:br>
              <a:rPr lang="fr-FR" altLang="fr-FR" dirty="0">
                <a:solidFill>
                  <a:srgbClr val="FFFFFF"/>
                </a:solidFill>
              </a:rPr>
            </a:br>
            <a:r>
              <a:rPr lang="fr-FR" altLang="fr-FR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584E9132-D55A-4DF4-9A8A-0C29FA1CE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190" y="5857443"/>
            <a:ext cx="2810105" cy="7031623"/>
          </a:xfrm>
          <a:prstGeom prst="rect">
            <a:avLst/>
          </a:prstGeom>
          <a:solidFill>
            <a:srgbClr val="40404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b="1" dirty="0" err="1">
                <a:solidFill>
                  <a:srgbClr val="FFFFFF"/>
                </a:solidFill>
              </a:rPr>
              <a:t>Bool</a:t>
            </a:r>
            <a:br>
              <a:rPr lang="fr-FR" altLang="fr-FR" b="1" dirty="0">
                <a:solidFill>
                  <a:srgbClr val="FFFFFF"/>
                </a:solidFill>
              </a:rPr>
            </a:br>
            <a:endParaRPr lang="fr-FR" altLang="fr-FR" b="1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FFFFFF"/>
                </a:solidFill>
              </a:rPr>
              <a:t>True</a:t>
            </a: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  <a:p>
            <a:pPr algn="ctr" eaLnBrk="1" hangingPunct="1">
              <a:buClrTx/>
              <a:buFontTx/>
              <a:buNone/>
            </a:pPr>
            <a:r>
              <a:rPr lang="fr-FR" altLang="fr-FR" dirty="0">
                <a:solidFill>
                  <a:srgbClr val="FFFFFF"/>
                </a:solidFill>
              </a:rPr>
              <a:t>False</a:t>
            </a:r>
          </a:p>
          <a:p>
            <a:pPr algn="ctr" eaLnBrk="1" hangingPunct="1">
              <a:buClrTx/>
              <a:buFontTx/>
              <a:buNone/>
            </a:pPr>
            <a:endParaRPr lang="fr-FR" altLang="fr-FR" dirty="0">
              <a:solidFill>
                <a:srgbClr val="FFFFFF"/>
              </a:solidFill>
            </a:endParaRPr>
          </a:p>
        </p:txBody>
      </p:sp>
      <p:cxnSp>
        <p:nvCxnSpPr>
          <p:cNvPr id="33" name="AutoShape 10">
            <a:extLst>
              <a:ext uri="{FF2B5EF4-FFF2-40B4-BE49-F238E27FC236}">
                <a16:creationId xmlns:a16="http://schemas.microsoft.com/office/drawing/2014/main" id="{35C9AF72-088A-400F-8DE4-04C507E10E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8950" y="8603406"/>
            <a:ext cx="13059120" cy="1273087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AutoShape 11">
            <a:extLst>
              <a:ext uri="{FF2B5EF4-FFF2-40B4-BE49-F238E27FC236}">
                <a16:creationId xmlns:a16="http://schemas.microsoft.com/office/drawing/2014/main" id="{BAEC90C7-4DE9-41A7-BB58-5D51FE29A2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8950" y="9876493"/>
            <a:ext cx="12897954" cy="25594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2">
            <a:extLst>
              <a:ext uri="{FF2B5EF4-FFF2-40B4-BE49-F238E27FC236}">
                <a16:creationId xmlns:a16="http://schemas.microsoft.com/office/drawing/2014/main" id="{C12B9B79-5FEE-45D9-A9B0-C2AE35A95B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8950" y="8759688"/>
            <a:ext cx="13059120" cy="2054086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AutoShape 13">
            <a:extLst>
              <a:ext uri="{FF2B5EF4-FFF2-40B4-BE49-F238E27FC236}">
                <a16:creationId xmlns:a16="http://schemas.microsoft.com/office/drawing/2014/main" id="{C78619C1-80D4-4B4F-ABE5-35FE6477D9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60206" y="8759688"/>
            <a:ext cx="13167864" cy="60016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1AB949-CB86-4B7C-8906-CB8FAC8BD08B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311409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0B802A74-EF2F-48FD-BAF3-A0DF6C18A9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4187" y="7265723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Freeform 7">
            <a:extLst>
              <a:ext uri="{FF2B5EF4-FFF2-40B4-BE49-F238E27FC236}">
                <a16:creationId xmlns:a16="http://schemas.microsoft.com/office/drawing/2014/main" id="{8963CA9C-40CB-4CE6-8B59-5A5B1BCB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440" y="6852060"/>
            <a:ext cx="3744912" cy="792163"/>
          </a:xfrm>
          <a:custGeom>
            <a:avLst/>
            <a:gdLst>
              <a:gd name="T0" fmla="*/ 880155 w 3744913"/>
              <a:gd name="T1" fmla="*/ 281399 h 792163"/>
              <a:gd name="T2" fmla="*/ 918714 w 3744913"/>
              <a:gd name="T3" fmla="*/ 99116 h 792163"/>
              <a:gd name="T4" fmla="*/ 1872456 w 3744913"/>
              <a:gd name="T5" fmla="*/ 300862 h 792163"/>
              <a:gd name="T6" fmla="*/ 2826198 w 3744913"/>
              <a:gd name="T7" fmla="*/ 99116 h 792163"/>
              <a:gd name="T8" fmla="*/ 2864757 w 3744913"/>
              <a:gd name="T9" fmla="*/ 281399 h 792163"/>
              <a:gd name="T10" fmla="*/ 2322602 w 3744913"/>
              <a:gd name="T11" fmla="*/ 396082 h 792163"/>
              <a:gd name="T12" fmla="*/ 2864757 w 3744913"/>
              <a:gd name="T13" fmla="*/ 510764 h 792163"/>
              <a:gd name="T14" fmla="*/ 2826198 w 3744913"/>
              <a:gd name="T15" fmla="*/ 693047 h 792163"/>
              <a:gd name="T16" fmla="*/ 1872456 w 3744913"/>
              <a:gd name="T17" fmla="*/ 491301 h 792163"/>
              <a:gd name="T18" fmla="*/ 918714 w 3744913"/>
              <a:gd name="T19" fmla="*/ 693047 h 792163"/>
              <a:gd name="T20" fmla="*/ 880155 w 3744913"/>
              <a:gd name="T21" fmla="*/ 510764 h 792163"/>
              <a:gd name="T22" fmla="*/ 1422310 w 3744913"/>
              <a:gd name="T23" fmla="*/ 396082 h 792163"/>
              <a:gd name="T24" fmla="*/ 880155 w 3744913"/>
              <a:gd name="T25" fmla="*/ 281399 h 79216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744913" h="792163">
                <a:moveTo>
                  <a:pt x="880155" y="281399"/>
                </a:moveTo>
                <a:lnTo>
                  <a:pt x="918714" y="99116"/>
                </a:lnTo>
                <a:lnTo>
                  <a:pt x="1872457" y="300862"/>
                </a:lnTo>
                <a:lnTo>
                  <a:pt x="2826199" y="99116"/>
                </a:lnTo>
                <a:lnTo>
                  <a:pt x="2864758" y="281399"/>
                </a:lnTo>
                <a:lnTo>
                  <a:pt x="2322603" y="396082"/>
                </a:lnTo>
                <a:lnTo>
                  <a:pt x="2864758" y="510764"/>
                </a:lnTo>
                <a:lnTo>
                  <a:pt x="2826199" y="693047"/>
                </a:lnTo>
                <a:lnTo>
                  <a:pt x="1872457" y="491301"/>
                </a:lnTo>
                <a:lnTo>
                  <a:pt x="918714" y="693047"/>
                </a:lnTo>
                <a:lnTo>
                  <a:pt x="880155" y="510764"/>
                </a:lnTo>
                <a:lnTo>
                  <a:pt x="1422310" y="396082"/>
                </a:lnTo>
                <a:lnTo>
                  <a:pt x="880155" y="281399"/>
                </a:lnTo>
                <a:close/>
              </a:path>
            </a:pathLst>
          </a:custGeom>
          <a:solidFill>
            <a:srgbClr val="FF0000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2" y="6082746"/>
            <a:ext cx="5705061" cy="27543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9" y="474172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Loosing</a:t>
            </a:r>
            <a:r>
              <a:rPr lang="fr-FR" altLang="fr-FR" sz="4800" dirty="0">
                <a:solidFill>
                  <a:srgbClr val="000000"/>
                </a:solidFill>
              </a:rPr>
              <a:t> data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767" y="5542315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Decimal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4359" y="5617100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Int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22A4634-FF0D-4E9D-BB36-3CB50366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0404" y="557490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7F170431-3C3B-4894-8AC2-2FC936702C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246221" y="6019918"/>
            <a:ext cx="5705061" cy="27543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2" name="Image 2">
            <a:extLst>
              <a:ext uri="{FF2B5EF4-FFF2-40B4-BE49-F238E27FC236}">
                <a16:creationId xmlns:a16="http://schemas.microsoft.com/office/drawing/2014/main" id="{B21006E0-6166-4F3D-FADA-953C8AF9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66" y="9908231"/>
            <a:ext cx="11659008" cy="7287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F3E0FD-3F8E-46CB-9213-DC3C7A8BF13D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8346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Abstraction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Abstracting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hiding</a:t>
            </a:r>
            <a:r>
              <a:rPr lang="fr-FR" dirty="0"/>
              <a:t> (</a:t>
            </a:r>
            <a:r>
              <a:rPr lang="fr-FR" dirty="0" err="1"/>
              <a:t>loosing</a:t>
            </a:r>
            <a:r>
              <a:rPr lang="fr-FR" dirty="0"/>
              <a:t>) </a:t>
            </a:r>
            <a:r>
              <a:rPr lang="fr-FR" dirty="0" err="1"/>
              <a:t>useless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rules</a:t>
            </a:r>
            <a:endParaRPr lang="fr-F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abstraction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A2D8D-DDFC-4565-96C0-0E2EA7286E87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75128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BC7C751-07DE-44D4-A231-19688C5F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5506" y="4331598"/>
            <a:ext cx="7350491" cy="54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40040BD-D296-4161-A2DE-3ACB4B220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017" y="4331598"/>
            <a:ext cx="7611455" cy="54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4C7B3B-3481-4ABB-84B5-84F1342ED2AF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7190841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79564-9F76-4A49-B7D6-84184CB83D34}"/>
              </a:ext>
            </a:extLst>
          </p:cNvPr>
          <p:cNvSpPr txBox="1"/>
          <p:nvPr/>
        </p:nvSpPr>
        <p:spPr>
          <a:xfrm>
            <a:off x="5955021" y="8554706"/>
            <a:ext cx="1242391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fr-FR" altLang="fr-FR" sz="5400" b="1" dirty="0">
                <a:solidFill>
                  <a:srgbClr val="595959"/>
                </a:solidFill>
              </a:rPr>
              <a:t>Identity </a:t>
            </a:r>
            <a:r>
              <a:rPr lang="fr-FR" altLang="fr-FR" sz="5400" b="1" dirty="0" err="1">
                <a:solidFill>
                  <a:srgbClr val="595959"/>
                </a:solidFill>
              </a:rPr>
              <a:t>law</a:t>
            </a:r>
            <a:r>
              <a:rPr lang="fr-FR" altLang="fr-FR" sz="5400" dirty="0">
                <a:solidFill>
                  <a:srgbClr val="595959"/>
                </a:solidFill>
              </a:rPr>
              <a:t>: (id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f ) = (f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id ) = f</a:t>
            </a:r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0577B3F-90A7-4EF7-9029-C43AB1F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4" y="3535680"/>
            <a:ext cx="9752705" cy="3768968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232CE45B-9A7C-4045-B978-E825858A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920" y="5421972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32FEC3DD-01EE-4A27-B858-F29560A06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0431" y="4435267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FBBD23F4-E101-44EC-81C9-3F9C9152F4F1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8677697" y="496682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4D9ADB98-AEEA-499F-8E6D-21565EEB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400" y="4940615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4" name="AutoShape 10">
            <a:extLst>
              <a:ext uri="{FF2B5EF4-FFF2-40B4-BE49-F238E27FC236}">
                <a16:creationId xmlns:a16="http://schemas.microsoft.com/office/drawing/2014/main" id="{73E3B9A9-A522-4468-843E-E0DB8276239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4133427" y="4300834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5AC77-3FAF-4564-AF8D-4D6BE72B420B}"/>
              </a:ext>
            </a:extLst>
          </p:cNvPr>
          <p:cNvCxnSpPr/>
          <p:nvPr/>
        </p:nvCxnSpPr>
        <p:spPr>
          <a:xfrm flipV="1">
            <a:off x="9946686" y="5146106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6D82AE-D04D-4059-83DE-D3335D3BE7F6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2386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cts an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Disclaimer</a:t>
            </a:r>
            <a:endParaRPr dirty="0"/>
          </a:p>
        </p:txBody>
      </p:sp>
      <p:sp>
        <p:nvSpPr>
          <p:cNvPr id="243" name="10th Anniversary…"/>
          <p:cNvSpPr txBox="1">
            <a:spLocks noGrp="1"/>
          </p:cNvSpPr>
          <p:nvPr>
            <p:ph type="body" sz="half" idx="1"/>
          </p:nvPr>
        </p:nvSpPr>
        <p:spPr>
          <a:xfrm>
            <a:off x="11693697" y="5104672"/>
            <a:ext cx="11297987" cy="2384492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We’re</a:t>
            </a:r>
            <a:r>
              <a:rPr lang="fr-FR" dirty="0"/>
              <a:t> not </a:t>
            </a:r>
            <a:r>
              <a:rPr lang="fr-FR" dirty="0" err="1"/>
              <a:t>mathematicians</a:t>
            </a:r>
            <a:r>
              <a:rPr lang="fr-FR" dirty="0"/>
              <a:t> </a:t>
            </a:r>
          </a:p>
          <a:p>
            <a:r>
              <a:rPr lang="fr-FR" dirty="0"/>
              <a:t>Just </a:t>
            </a:r>
            <a:r>
              <a:rPr lang="fr-FR" dirty="0" err="1"/>
              <a:t>curious</a:t>
            </a:r>
            <a:r>
              <a:rPr lang="fr-FR" dirty="0"/>
              <a:t> </a:t>
            </a:r>
            <a:r>
              <a:rPr lang="fr-FR" dirty="0" err="1"/>
              <a:t>programmers</a:t>
            </a:r>
            <a:endParaRPr dirty="0"/>
          </a:p>
        </p:txBody>
      </p:sp>
      <p:sp>
        <p:nvSpPr>
          <p:cNvPr id="24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5780" y="13019484"/>
            <a:ext cx="414580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BCAAE12-95DA-446F-B09B-F6295F63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49" y="3623233"/>
            <a:ext cx="8626043" cy="64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79564-9F76-4A49-B7D6-84184CB83D34}"/>
              </a:ext>
            </a:extLst>
          </p:cNvPr>
          <p:cNvSpPr txBox="1"/>
          <p:nvPr/>
        </p:nvSpPr>
        <p:spPr>
          <a:xfrm>
            <a:off x="5804198" y="7924799"/>
            <a:ext cx="1242391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lang="fr-FR" altLang="fr-FR" sz="5400" b="1" dirty="0">
                <a:solidFill>
                  <a:srgbClr val="595959"/>
                </a:solidFill>
              </a:rPr>
              <a:t>Identity </a:t>
            </a:r>
            <a:r>
              <a:rPr lang="fr-FR" altLang="fr-FR" sz="5400" b="1" dirty="0" err="1">
                <a:solidFill>
                  <a:srgbClr val="595959"/>
                </a:solidFill>
              </a:rPr>
              <a:t>law</a:t>
            </a:r>
            <a:r>
              <a:rPr lang="fr-FR" altLang="fr-FR" sz="5400" dirty="0">
                <a:solidFill>
                  <a:srgbClr val="595959"/>
                </a:solidFill>
              </a:rPr>
              <a:t>: (id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f ) = (f </a:t>
            </a:r>
            <a:r>
              <a:rPr lang="fr-FR" altLang="fr-FR" sz="5400" i="1" dirty="0">
                <a:solidFill>
                  <a:srgbClr val="595959"/>
                </a:solidFill>
              </a:rPr>
              <a:t>o</a:t>
            </a:r>
            <a:r>
              <a:rPr lang="fr-FR" altLang="fr-FR" sz="5400" dirty="0">
                <a:solidFill>
                  <a:srgbClr val="595959"/>
                </a:solidFill>
              </a:rPr>
              <a:t> id ) = f</a:t>
            </a:r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00577B3F-90A7-4EF7-9029-C43AB1FD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537" y="3581969"/>
            <a:ext cx="9752705" cy="3768968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232CE45B-9A7C-4045-B978-E825858A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213" y="5352926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32FEC3DD-01EE-4A27-B858-F29560A06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2227" y="4252125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FBBD23F4-E101-44EC-81C9-3F9C9152F4F1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8610990" y="489777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4D9ADB98-AEEA-499F-8E6D-21565EEB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1495" y="4896018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4" name="AutoShape 10">
            <a:extLst>
              <a:ext uri="{FF2B5EF4-FFF2-40B4-BE49-F238E27FC236}">
                <a16:creationId xmlns:a16="http://schemas.microsoft.com/office/drawing/2014/main" id="{73E3B9A9-A522-4468-843E-E0DB8276239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3871126" y="438663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5AC77-3FAF-4564-AF8D-4D6BE72B420B}"/>
              </a:ext>
            </a:extLst>
          </p:cNvPr>
          <p:cNvCxnSpPr/>
          <p:nvPr/>
        </p:nvCxnSpPr>
        <p:spPr>
          <a:xfrm flipV="1">
            <a:off x="9831081" y="4873317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D32973-5A55-405A-A6F7-CA60984326F6}"/>
              </a:ext>
            </a:extLst>
          </p:cNvPr>
          <p:cNvCxnSpPr>
            <a:cxnSpLocks/>
          </p:cNvCxnSpPr>
          <p:nvPr/>
        </p:nvCxnSpPr>
        <p:spPr>
          <a:xfrm flipH="1">
            <a:off x="10014580" y="5352926"/>
            <a:ext cx="3550445" cy="33496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Box 7">
            <a:extLst>
              <a:ext uri="{FF2B5EF4-FFF2-40B4-BE49-F238E27FC236}">
                <a16:creationId xmlns:a16="http://schemas.microsoft.com/office/drawing/2014/main" id="{A5DAFEB5-75AD-4E98-95B6-BEFF5B976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6810" y="5536574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68F673A2-468C-4527-86D2-198A44C53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09" y="9243075"/>
            <a:ext cx="409395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g o f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Left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41FC207-5EEE-4CC5-BACD-CFF59FD4F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4785" y="9243075"/>
            <a:ext cx="37433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f o g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Right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A9FEB-BF88-42F4-8301-6AA94FF1F8BA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5490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785F8E01-AA70-4DC0-B5F3-1CA0FDB03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23245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Does</a:t>
            </a:r>
            <a:r>
              <a:rPr lang="fr-FR" dirty="0"/>
              <a:t> (</a:t>
            </a:r>
            <a:r>
              <a:rPr lang="fr-FR" dirty="0" err="1"/>
              <a:t>string,int</a:t>
            </a:r>
            <a:r>
              <a:rPr lang="fr-FR" dirty="0"/>
              <a:t>) = (</a:t>
            </a:r>
            <a:r>
              <a:rPr lang="fr-FR" dirty="0" err="1"/>
              <a:t>int,string</a:t>
            </a:r>
            <a:r>
              <a:rPr lang="fr-FR" dirty="0"/>
              <a:t>) ?</a:t>
            </a:r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41891" y="5513175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 err="1"/>
              <a:t>Isomorphic</a:t>
            </a:r>
            <a:endParaRPr lang="fr-FR" sz="7200" b="1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3483A0E-FFCA-47E9-8365-6E29972A7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046" y="8106050"/>
            <a:ext cx="5387559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(string, </a:t>
            </a:r>
            <a:r>
              <a:rPr lang="fr-FR" altLang="fr-FR" sz="5400" dirty="0" err="1">
                <a:solidFill>
                  <a:srgbClr val="595959"/>
                </a:solidFill>
              </a:rPr>
              <a:t>int</a:t>
            </a:r>
            <a:r>
              <a:rPr lang="fr-FR" altLang="fr-FR" sz="5400" dirty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AB0D837-54E4-45DA-9F5C-08933E9D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85256" y="8181836"/>
            <a:ext cx="514784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(</a:t>
            </a:r>
            <a:r>
              <a:rPr lang="fr-FR" altLang="fr-FR" sz="5400" dirty="0" err="1">
                <a:solidFill>
                  <a:srgbClr val="595959"/>
                </a:solidFill>
              </a:rPr>
              <a:t>int</a:t>
            </a:r>
            <a:r>
              <a:rPr lang="fr-FR" altLang="fr-FR" sz="5400" dirty="0">
                <a:solidFill>
                  <a:srgbClr val="595959"/>
                </a:solidFill>
              </a:rPr>
              <a:t>, string)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D6E3252-BB39-457F-AAB3-C8188EAA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030" y="8468001"/>
            <a:ext cx="571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7AEE887A-1777-4419-A093-69609310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3130" y="7964764"/>
            <a:ext cx="2424113" cy="576262"/>
          </a:xfrm>
          <a:custGeom>
            <a:avLst/>
            <a:gdLst>
              <a:gd name="T0" fmla="*/ 36016 w 2424113"/>
              <a:gd name="T1" fmla="*/ 288131 h 576262"/>
              <a:gd name="T2" fmla="*/ 1180448 w 2424113"/>
              <a:gd name="T3" fmla="*/ 36107 h 576262"/>
              <a:gd name="T4" fmla="*/ 1969114 w 2424113"/>
              <a:gd name="T5" fmla="*/ 95200 h 576262"/>
              <a:gd name="T6" fmla="*/ 1969114 w 2424113"/>
              <a:gd name="T7" fmla="*/ 95201 h 576262"/>
              <a:gd name="T8" fmla="*/ 2347556 w 2424113"/>
              <a:gd name="T9" fmla="*/ 268898 h 576262"/>
              <a:gd name="T10" fmla="*/ 1210521 w 2424113"/>
              <a:gd name="T11" fmla="*/ 108049 h 576262"/>
              <a:gd name="T12" fmla="*/ 1210521 w 2424113"/>
              <a:gd name="T13" fmla="*/ 108049 h 576262"/>
              <a:gd name="T14" fmla="*/ 108049 w 2424113"/>
              <a:gd name="T15" fmla="*/ 288131 h 576262"/>
              <a:gd name="T16" fmla="*/ 36016 w 2424113"/>
              <a:gd name="T17" fmla="*/ 288131 h 57626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4113" h="576262">
                <a:moveTo>
                  <a:pt x="36016" y="288131"/>
                </a:moveTo>
                <a:cubicBezTo>
                  <a:pt x="36016" y="151531"/>
                  <a:pt x="543480" y="39778"/>
                  <a:pt x="1180448" y="36107"/>
                </a:cubicBezTo>
                <a:cubicBezTo>
                  <a:pt x="1468213" y="34448"/>
                  <a:pt x="1748822" y="55474"/>
                  <a:pt x="1969114" y="95200"/>
                </a:cubicBezTo>
                <a:lnTo>
                  <a:pt x="1969114" y="95201"/>
                </a:lnTo>
                <a:lnTo>
                  <a:pt x="2347556" y="268898"/>
                </a:lnTo>
                <a:lnTo>
                  <a:pt x="1210521" y="108049"/>
                </a:lnTo>
                <a:cubicBezTo>
                  <a:pt x="601395" y="108187"/>
                  <a:pt x="108049" y="188772"/>
                  <a:pt x="108049" y="288131"/>
                </a:cubicBezTo>
                <a:lnTo>
                  <a:pt x="36016" y="288131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2523E03-8FDF-41F0-9C08-DEAB3F3EF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6105" y="7955239"/>
            <a:ext cx="304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3200">
                <a:solidFill>
                  <a:srgbClr val="404040"/>
                </a:solidFill>
              </a:rPr>
              <a:t>f</a:t>
            </a: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CB14D5ED-6094-437F-A861-E8EE0579F90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956443" y="8758514"/>
            <a:ext cx="2424112" cy="576262"/>
          </a:xfrm>
          <a:custGeom>
            <a:avLst/>
            <a:gdLst>
              <a:gd name="T0" fmla="*/ 36016 w 2424112"/>
              <a:gd name="T1" fmla="*/ 288131 h 576263"/>
              <a:gd name="T2" fmla="*/ 1180448 w 2424112"/>
              <a:gd name="T3" fmla="*/ 36108 h 576263"/>
              <a:gd name="T4" fmla="*/ 1969114 w 2424112"/>
              <a:gd name="T5" fmla="*/ 95201 h 576263"/>
              <a:gd name="T6" fmla="*/ 1969114 w 2424112"/>
              <a:gd name="T7" fmla="*/ 95201 h 576263"/>
              <a:gd name="T8" fmla="*/ 2347555 w 2424112"/>
              <a:gd name="T9" fmla="*/ 268899 h 576263"/>
              <a:gd name="T10" fmla="*/ 1210521 w 2424112"/>
              <a:gd name="T11" fmla="*/ 108049 h 576263"/>
              <a:gd name="T12" fmla="*/ 1210521 w 2424112"/>
              <a:gd name="T13" fmla="*/ 108049 h 576263"/>
              <a:gd name="T14" fmla="*/ 108049 w 2424112"/>
              <a:gd name="T15" fmla="*/ 288131 h 576263"/>
              <a:gd name="T16" fmla="*/ 36016 w 2424112"/>
              <a:gd name="T17" fmla="*/ 288131 h 57626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24112" h="576263">
                <a:moveTo>
                  <a:pt x="36016" y="288132"/>
                </a:moveTo>
                <a:cubicBezTo>
                  <a:pt x="36016" y="151532"/>
                  <a:pt x="543480" y="39779"/>
                  <a:pt x="1180448" y="36108"/>
                </a:cubicBezTo>
                <a:cubicBezTo>
                  <a:pt x="1468213" y="34449"/>
                  <a:pt x="1748822" y="55475"/>
                  <a:pt x="1969114" y="95201"/>
                </a:cubicBezTo>
                <a:lnTo>
                  <a:pt x="2347555" y="268899"/>
                </a:lnTo>
                <a:lnTo>
                  <a:pt x="1210521" y="108049"/>
                </a:lnTo>
                <a:cubicBezTo>
                  <a:pt x="601395" y="108187"/>
                  <a:pt x="108049" y="188772"/>
                  <a:pt x="108049" y="288131"/>
                </a:cubicBezTo>
                <a:lnTo>
                  <a:pt x="36016" y="288132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C8D89809-2317-4D35-9AEF-A9444E2AD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3093" y="9109351"/>
            <a:ext cx="3730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sz="3200">
                <a:solidFill>
                  <a:srgbClr val="404040"/>
                </a:solidFill>
              </a:rPr>
              <a:t>g</a:t>
            </a: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AE122A2F-1012-4B45-8A05-110A8C937A3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10019" y="8247854"/>
            <a:ext cx="1251358" cy="641902"/>
          </a:xfrm>
          <a:custGeom>
            <a:avLst/>
            <a:gdLst>
              <a:gd name="T0" fmla="*/ 38596 w 925513"/>
              <a:gd name="T1" fmla="*/ 308769 h 617538"/>
              <a:gd name="T2" fmla="*/ 423177 w 925513"/>
              <a:gd name="T3" fmla="*/ 39775 h 617538"/>
              <a:gd name="T4" fmla="*/ 846302 w 925513"/>
              <a:gd name="T5" fmla="*/ 193404 h 617538"/>
              <a:gd name="T6" fmla="*/ 874262 w 925513"/>
              <a:gd name="T7" fmla="*/ 193403 h 617538"/>
              <a:gd name="T8" fmla="*/ 848321 w 925513"/>
              <a:gd name="T9" fmla="*/ 308769 h 617538"/>
              <a:gd name="T10" fmla="*/ 719878 w 925513"/>
              <a:gd name="T11" fmla="*/ 193403 h 617538"/>
              <a:gd name="T12" fmla="*/ 740899 w 925513"/>
              <a:gd name="T13" fmla="*/ 193403 h 617538"/>
              <a:gd name="T14" fmla="*/ 424556 w 925513"/>
              <a:gd name="T15" fmla="*/ 116961 h 617538"/>
              <a:gd name="T16" fmla="*/ 115788 w 925513"/>
              <a:gd name="T17" fmla="*/ 308769 h 617538"/>
              <a:gd name="T18" fmla="*/ 38596 w 925513"/>
              <a:gd name="T19" fmla="*/ 308769 h 6175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25513"/>
              <a:gd name="T31" fmla="*/ 0 h 617538"/>
              <a:gd name="T32" fmla="*/ 925513 w 925513"/>
              <a:gd name="T33" fmla="*/ 617538 h 6175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25513" h="617538">
                <a:moveTo>
                  <a:pt x="38596" y="308769"/>
                </a:moveTo>
                <a:cubicBezTo>
                  <a:pt x="38596" y="169323"/>
                  <a:pt x="205208" y="52787"/>
                  <a:pt x="423177" y="39775"/>
                </a:cubicBezTo>
                <a:cubicBezTo>
                  <a:pt x="600922" y="29164"/>
                  <a:pt x="770071" y="90579"/>
                  <a:pt x="846302" y="193404"/>
                </a:cubicBezTo>
                <a:lnTo>
                  <a:pt x="874262" y="193403"/>
                </a:lnTo>
                <a:lnTo>
                  <a:pt x="848321" y="308769"/>
                </a:lnTo>
                <a:lnTo>
                  <a:pt x="719878" y="193403"/>
                </a:lnTo>
                <a:lnTo>
                  <a:pt x="740899" y="193403"/>
                </a:lnTo>
                <a:cubicBezTo>
                  <a:pt x="667302" y="138512"/>
                  <a:pt x="546919" y="109422"/>
                  <a:pt x="424556" y="116961"/>
                </a:cubicBezTo>
                <a:cubicBezTo>
                  <a:pt x="248789" y="127790"/>
                  <a:pt x="115788" y="210411"/>
                  <a:pt x="115788" y="308769"/>
                </a:cubicBezTo>
                <a:lnTo>
                  <a:pt x="38596" y="30876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404040"/>
                </a:solidFill>
              </a:rPr>
              <a:t>g </a:t>
            </a:r>
            <a:r>
              <a:rPr lang="fr-FR" altLang="fr-FR" sz="1200" dirty="0">
                <a:solidFill>
                  <a:srgbClr val="404040"/>
                </a:solidFill>
              </a:rPr>
              <a:t>o</a:t>
            </a:r>
            <a:r>
              <a:rPr lang="fr-FR" altLang="fr-FR" dirty="0">
                <a:solidFill>
                  <a:srgbClr val="404040"/>
                </a:solidFill>
              </a:rPr>
              <a:t> f</a:t>
            </a: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0F78C05C-186B-440D-8F91-E3BBA5B4B84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326385" y="8430693"/>
            <a:ext cx="1149352" cy="574675"/>
          </a:xfrm>
          <a:custGeom>
            <a:avLst/>
            <a:gdLst>
              <a:gd name="T0" fmla="*/ 38596 w 923925"/>
              <a:gd name="T1" fmla="*/ 308769 h 617538"/>
              <a:gd name="T2" fmla="*/ 422384 w 923925"/>
              <a:gd name="T3" fmla="*/ 39779 h 617538"/>
              <a:gd name="T4" fmla="*/ 844922 w 923925"/>
              <a:gd name="T5" fmla="*/ 193582 h 617538"/>
              <a:gd name="T6" fmla="*/ 872950 w 923925"/>
              <a:gd name="T7" fmla="*/ 193582 h 617538"/>
              <a:gd name="T8" fmla="*/ 846733 w 923925"/>
              <a:gd name="T9" fmla="*/ 308769 h 617538"/>
              <a:gd name="T10" fmla="*/ 718566 w 923925"/>
              <a:gd name="T11" fmla="*/ 193582 h 617538"/>
              <a:gd name="T12" fmla="*/ 739708 w 923925"/>
              <a:gd name="T13" fmla="*/ 193582 h 617538"/>
              <a:gd name="T14" fmla="*/ 423768 w 923925"/>
              <a:gd name="T15" fmla="*/ 116966 h 617538"/>
              <a:gd name="T16" fmla="*/ 115789 w 923925"/>
              <a:gd name="T17" fmla="*/ 308769 h 617538"/>
              <a:gd name="T18" fmla="*/ 38596 w 923925"/>
              <a:gd name="T19" fmla="*/ 308769 h 6175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23925"/>
              <a:gd name="T31" fmla="*/ 0 h 617538"/>
              <a:gd name="T32" fmla="*/ 923925 w 923925"/>
              <a:gd name="T33" fmla="*/ 617538 h 61753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23925" h="617538">
                <a:moveTo>
                  <a:pt x="38596" y="308769"/>
                </a:moveTo>
                <a:cubicBezTo>
                  <a:pt x="38596" y="169341"/>
                  <a:pt x="204855" y="52813"/>
                  <a:pt x="422384" y="39779"/>
                </a:cubicBezTo>
                <a:cubicBezTo>
                  <a:pt x="599933" y="29140"/>
                  <a:pt x="768892" y="90641"/>
                  <a:pt x="844922" y="193582"/>
                </a:cubicBezTo>
                <a:lnTo>
                  <a:pt x="872950" y="193582"/>
                </a:lnTo>
                <a:lnTo>
                  <a:pt x="846733" y="308769"/>
                </a:lnTo>
                <a:lnTo>
                  <a:pt x="718566" y="193582"/>
                </a:lnTo>
                <a:lnTo>
                  <a:pt x="739708" y="193582"/>
                </a:lnTo>
                <a:cubicBezTo>
                  <a:pt x="666290" y="138567"/>
                  <a:pt x="546019" y="109401"/>
                  <a:pt x="423768" y="116966"/>
                </a:cubicBezTo>
                <a:cubicBezTo>
                  <a:pt x="248440" y="127816"/>
                  <a:pt x="115789" y="210428"/>
                  <a:pt x="115789" y="308769"/>
                </a:cubicBezTo>
                <a:lnTo>
                  <a:pt x="38596" y="308769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404040"/>
                </a:solidFill>
              </a:rPr>
              <a:t>f </a:t>
            </a:r>
            <a:r>
              <a:rPr lang="fr-FR" altLang="fr-FR" sz="1200">
                <a:solidFill>
                  <a:srgbClr val="404040"/>
                </a:solidFill>
              </a:rPr>
              <a:t>o</a:t>
            </a:r>
            <a:r>
              <a:rPr lang="fr-FR" altLang="fr-FR">
                <a:solidFill>
                  <a:srgbClr val="404040"/>
                </a:solidFill>
              </a:rPr>
              <a:t> g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272320C9-2AA4-4FA3-8961-CC04FB80A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698" y="10172545"/>
            <a:ext cx="4093956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g o f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Left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A242DF98-EBB7-487F-A484-2119F99DE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5074" y="10172545"/>
            <a:ext cx="37433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5400" dirty="0">
                <a:solidFill>
                  <a:srgbClr val="595959"/>
                </a:solidFill>
              </a:rPr>
              <a:t>f o g = </a:t>
            </a:r>
            <a:r>
              <a:rPr lang="fr-FR" altLang="fr-FR" sz="5400" dirty="0" err="1">
                <a:solidFill>
                  <a:srgbClr val="595959"/>
                </a:solidFill>
              </a:rPr>
              <a:t>Id</a:t>
            </a:r>
            <a:r>
              <a:rPr lang="fr-FR" altLang="fr-FR" sz="5400" baseline="-25000" dirty="0" err="1">
                <a:solidFill>
                  <a:srgbClr val="595959"/>
                </a:solidFill>
              </a:rPr>
              <a:t>Right</a:t>
            </a:r>
            <a:endParaRPr lang="fr-FR" altLang="fr-FR" sz="5400" baseline="-25000" dirty="0">
              <a:solidFill>
                <a:srgbClr val="59595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ACDC0-EBA4-4932-9909-54FCF56D92FB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30187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0B802A74-EF2F-48FD-BAF3-A0DF6C18A9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71996" y="6805920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 Box 5">
            <a:extLst>
              <a:ext uri="{FF2B5EF4-FFF2-40B4-BE49-F238E27FC236}">
                <a16:creationId xmlns:a16="http://schemas.microsoft.com/office/drawing/2014/main" id="{15E74F75-DECB-426C-92C2-BAFDFF144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95" y="339500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Not </a:t>
            </a:r>
            <a:r>
              <a:rPr lang="fr-FR" altLang="fr-FR" sz="4800" dirty="0" err="1">
                <a:solidFill>
                  <a:srgbClr val="000000"/>
                </a:solidFill>
              </a:rPr>
              <a:t>loosing</a:t>
            </a:r>
            <a:r>
              <a:rPr lang="fr-FR" altLang="fr-FR" sz="4800" dirty="0">
                <a:solidFill>
                  <a:srgbClr val="000000"/>
                </a:solidFill>
              </a:rPr>
              <a:t> data</a:t>
            </a:r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2" y="6082746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8" y="513504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680" y="590357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Binary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36" y="5950898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5C346809-3FBF-4794-8AC9-13B5E847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178" y="6990940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8DD7C36-F894-48D3-ABA6-DF70AF58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370" y="7772546"/>
            <a:ext cx="5707233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6600" dirty="0">
                <a:solidFill>
                  <a:srgbClr val="000000"/>
                </a:solidFill>
              </a:rPr>
              <a:t>f </a:t>
            </a:r>
            <a:r>
              <a:rPr lang="fr-FR" altLang="fr-FR" sz="6600" dirty="0">
                <a:solidFill>
                  <a:srgbClr val="595959"/>
                </a:solidFill>
              </a:rPr>
              <a:t>o </a:t>
            </a:r>
            <a:r>
              <a:rPr lang="fr-FR" altLang="fr-FR" sz="6600" dirty="0">
                <a:solidFill>
                  <a:srgbClr val="000000"/>
                </a:solidFill>
              </a:rPr>
              <a:t>g = </a:t>
            </a:r>
            <a:r>
              <a:rPr lang="fr-FR" altLang="fr-FR" sz="6600" dirty="0" err="1">
                <a:solidFill>
                  <a:srgbClr val="000000"/>
                </a:solidFill>
              </a:rPr>
              <a:t>IdRight</a:t>
            </a:r>
            <a:endParaRPr lang="fr-FR" altLang="fr-FR" sz="6600" dirty="0">
              <a:solidFill>
                <a:srgbClr val="000000"/>
              </a:solidFill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A3A9C09A-55C6-4EF4-8188-5F0719FF87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25613" y="11848379"/>
            <a:ext cx="14272591" cy="28869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4">
            <a:extLst>
              <a:ext uri="{FF2B5EF4-FFF2-40B4-BE49-F238E27FC236}">
                <a16:creationId xmlns:a16="http://schemas.microsoft.com/office/drawing/2014/main" id="{87BE6BDC-391A-4838-807E-19ADD2F6CD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0139" y="11125205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 Box 5">
            <a:extLst>
              <a:ext uri="{FF2B5EF4-FFF2-40B4-BE49-F238E27FC236}">
                <a16:creationId xmlns:a16="http://schemas.microsoft.com/office/drawing/2014/main" id="{66297B7C-D918-420C-A27E-24A4E2D5E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297" y="10946031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Model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A71D732B-EDCB-48F0-8C2B-D12854BD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3253" y="10993357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BDD</a:t>
            </a: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66F8EEAF-BD47-4755-8EEB-A3BC8CFB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9452" y="8893979"/>
            <a:ext cx="5707233" cy="111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6600" dirty="0">
                <a:solidFill>
                  <a:srgbClr val="000000"/>
                </a:solidFill>
              </a:rPr>
              <a:t>g </a:t>
            </a:r>
            <a:r>
              <a:rPr lang="fr-FR" altLang="fr-FR" sz="6600" dirty="0">
                <a:solidFill>
                  <a:srgbClr val="595959"/>
                </a:solidFill>
              </a:rPr>
              <a:t>o </a:t>
            </a:r>
            <a:r>
              <a:rPr lang="fr-FR" altLang="fr-FR" sz="6600" dirty="0">
                <a:solidFill>
                  <a:srgbClr val="000000"/>
                </a:solidFill>
              </a:rPr>
              <a:t>f = </a:t>
            </a:r>
            <a:r>
              <a:rPr lang="fr-FR" altLang="fr-FR" sz="6600" dirty="0" err="1">
                <a:solidFill>
                  <a:srgbClr val="000000"/>
                </a:solidFill>
              </a:rPr>
              <a:t>IdLeft</a:t>
            </a:r>
            <a:endParaRPr lang="fr-FR" altLang="fr-FR" sz="6600" dirty="0">
              <a:solidFill>
                <a:srgbClr val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C0CFC-808E-435F-984D-2D5AAB1187CD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529491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Identity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6" name="Devoxx France runs on 3 days…">
            <a:extLst>
              <a:ext uri="{FF2B5EF4-FFF2-40B4-BE49-F238E27FC236}">
                <a16:creationId xmlns:a16="http://schemas.microsoft.com/office/drawing/2014/main" id="{192F5BD9-DC17-4B46-A346-AB917B7A7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3697356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Identity </a:t>
            </a:r>
            <a:r>
              <a:rPr lang="fr-FR" dirty="0" err="1"/>
              <a:t>is</a:t>
            </a:r>
            <a:r>
              <a:rPr lang="fr-FR" dirty="0"/>
              <a:t> important to </a:t>
            </a:r>
            <a:r>
              <a:rPr lang="fr-FR" dirty="0" err="1"/>
              <a:t>define</a:t>
            </a:r>
            <a:r>
              <a:rPr lang="fr-FR" dirty="0"/>
              <a:t> an </a:t>
            </a:r>
            <a:r>
              <a:rPr lang="fr-FR" dirty="0" err="1"/>
              <a:t>object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59104D-81E3-4158-92FE-C0A2C16A7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409" y="6242627"/>
            <a:ext cx="2974147" cy="297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D0FA5A1D-9924-4510-80EE-6E496A18FA59}"/>
              </a:ext>
            </a:extLst>
          </p:cNvPr>
          <p:cNvSpPr txBox="1">
            <a:spLocks/>
          </p:cNvSpPr>
          <p:nvPr/>
        </p:nvSpPr>
        <p:spPr>
          <a:xfrm>
            <a:off x="2146852" y="1069535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need</a:t>
            </a:r>
            <a:r>
              <a:rPr lang="fr-FR" b="1" dirty="0"/>
              <a:t> </a:t>
            </a:r>
            <a:r>
              <a:rPr lang="fr-FR" b="1" dirty="0" err="1"/>
              <a:t>identity</a:t>
            </a:r>
            <a:r>
              <a:rPr lang="fr-FR" b="1" dirty="0"/>
              <a:t> </a:t>
            </a:r>
            <a:r>
              <a:rPr lang="fr-FR" b="1" dirty="0" err="1"/>
              <a:t>because</a:t>
            </a:r>
            <a:r>
              <a:rPr lang="fr-FR" b="1" dirty="0"/>
              <a:t> reality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too</a:t>
            </a:r>
            <a:r>
              <a:rPr lang="fr-FR" b="1" dirty="0"/>
              <a:t> hard to deal </a:t>
            </a:r>
            <a:r>
              <a:rPr lang="fr-FR" b="1" dirty="0" err="1"/>
              <a:t>with</a:t>
            </a:r>
            <a:endParaRPr lang="fr-F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345E6-BB88-422F-89CC-44A6C3674735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764820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6E04-F6DA-4C8F-B140-527E6E3F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You </a:t>
            </a:r>
            <a:r>
              <a:rPr lang="fr-FR" dirty="0" err="1"/>
              <a:t>already</a:t>
            </a:r>
            <a:r>
              <a:rPr lang="fr-FR" dirty="0"/>
              <a:t> know </a:t>
            </a:r>
            <a:r>
              <a:rPr lang="fr-FR" dirty="0" err="1"/>
              <a:t>it!</a:t>
            </a:r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CA5552-E8FD-49C0-82F9-75D7FBD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011" y="3714241"/>
            <a:ext cx="7387732" cy="737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7A5EA9-983E-4F4A-8C5F-F88AD9956BB8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50271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Monoids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078" y="3509789"/>
            <a:ext cx="6758609" cy="51720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721" y="5801006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03444" y="9490313"/>
            <a:ext cx="18625930" cy="18862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only</a:t>
            </a:r>
            <a:r>
              <a:rPr lang="fr-FR" b="1" dirty="0"/>
              <a:t> one</a:t>
            </a:r>
            <a:r>
              <a:rPr lang="fr-FR" dirty="0"/>
              <a:t> </a:t>
            </a:r>
            <a:r>
              <a:rPr lang="fr-FR" dirty="0" err="1"/>
              <a:t>object</a:t>
            </a:r>
            <a:br>
              <a:rPr lang="fr-FR" dirty="0"/>
            </a:br>
            <a:br>
              <a:rPr lang="fr-FR" dirty="0"/>
            </a:br>
            <a:r>
              <a:rPr lang="fr-FR" dirty="0"/>
              <a:t>=&gt; </a:t>
            </a:r>
            <a:r>
              <a:rPr lang="fr-FR" b="1" dirty="0"/>
              <a:t>Compose</a:t>
            </a:r>
            <a:r>
              <a:rPr lang="fr-FR" dirty="0"/>
              <a:t>! </a:t>
            </a:r>
            <a:r>
              <a:rPr lang="fr-FR" b="1" dirty="0"/>
              <a:t>Associative !</a:t>
            </a:r>
            <a:br>
              <a:rPr lang="fr-FR" dirty="0"/>
            </a:br>
            <a:r>
              <a:rPr lang="fr-FR" dirty="0"/>
              <a:t>=&gt; Structure </a:t>
            </a:r>
            <a:r>
              <a:rPr lang="fr-FR" dirty="0" err="1"/>
              <a:t>containing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monoids</a:t>
            </a:r>
            <a:r>
              <a:rPr lang="fr-FR" dirty="0"/>
              <a:t> are </a:t>
            </a:r>
            <a:r>
              <a:rPr lang="fr-FR" dirty="0" err="1"/>
              <a:t>monoids</a:t>
            </a:r>
            <a:r>
              <a:rPr lang="fr-FR" dirty="0"/>
              <a:t> !</a:t>
            </a: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1828574" y="5256984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684BC529-326C-48D8-B444-48B1FEC514C6}"/>
              </a:ext>
            </a:extLst>
          </p:cNvPr>
          <p:cNvSpPr>
            <a:spLocks noChangeArrowheads="1"/>
          </p:cNvSpPr>
          <p:nvPr/>
        </p:nvSpPr>
        <p:spPr bwMode="auto">
          <a:xfrm rot="9108284">
            <a:off x="11508508" y="626121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8BC01413-1EE6-4366-B254-AB976B9C67A5}"/>
              </a:ext>
            </a:extLst>
          </p:cNvPr>
          <p:cNvSpPr>
            <a:spLocks noChangeArrowheads="1"/>
          </p:cNvSpPr>
          <p:nvPr/>
        </p:nvSpPr>
        <p:spPr bwMode="auto">
          <a:xfrm rot="18336669">
            <a:off x="10693808" y="522307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4DF4F-5A14-460B-8503-771CB5EE28A9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06887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Monoids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2A12CFE3-2A8C-0648-5BAD-2848A3F1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12" y="3233442"/>
            <a:ext cx="10577094" cy="777201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5B931FB-BAAB-90CA-96EA-BB03F83191F8}"/>
              </a:ext>
            </a:extLst>
          </p:cNvPr>
          <p:cNvSpPr txBox="1"/>
          <p:nvPr/>
        </p:nvSpPr>
        <p:spPr>
          <a:xfrm>
            <a:off x="10016005" y="11186843"/>
            <a:ext cx="4026566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82153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dirty="0">
                <a:solidFill>
                  <a:schemeClr val="bg1"/>
                </a:solidFill>
              </a:rPr>
              <a:t>https://youtu.be/J9UwWo2qifg</a:t>
            </a:r>
          </a:p>
        </p:txBody>
      </p:sp>
    </p:spTree>
    <p:extLst>
      <p:ext uri="{BB962C8B-B14F-4D97-AF65-F5344CB8AC3E}">
        <p14:creationId xmlns:p14="http://schemas.microsoft.com/office/powerpoint/2010/main" val="325930325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690615CD-B524-43B6-BDDC-7D799C937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60" y="4556125"/>
            <a:ext cx="21522280" cy="327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95901-BC67-482E-B53C-A8C83CDA230B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625752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Break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179128-335F-44C4-B9E7-408974345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786" y="5085935"/>
            <a:ext cx="5870428" cy="439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EA7D6-FD41-4094-9AF7-64B3F2B42F67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8113952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459" y="5318656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9591" y="5372369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6567" y="6449548"/>
            <a:ext cx="58571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906717" y="7239991"/>
            <a:ext cx="1432100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fr-FR" altLang="fr-FR" dirty="0"/>
              <a:t>G </a:t>
            </a:r>
            <a:r>
              <a:rPr lang="fr-FR" altLang="fr-FR" sz="4000" i="1" dirty="0"/>
              <a:t>o</a:t>
            </a:r>
            <a:r>
              <a:rPr lang="fr-FR" altLang="fr-FR" dirty="0"/>
              <a:t> F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4600" y="4402231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1046" y="826167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0727" y="4984476"/>
            <a:ext cx="4068083" cy="57204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430392" y="5430876"/>
            <a:ext cx="435788" cy="2685279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56169" y="6250308"/>
            <a:ext cx="3554670" cy="212591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category</a:t>
            </a:r>
            <a:r>
              <a:rPr lang="fr-FR" dirty="0"/>
              <a:t> (cat)</a:t>
            </a:r>
            <a:endParaRPr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80B09537-352B-4F95-83A3-2D17FC33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4711" y="9908401"/>
            <a:ext cx="2571708" cy="218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79A12F-61B9-46F9-B36E-4EE812B2EBD7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748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acts and numb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Question?</a:t>
            </a:r>
            <a:endParaRPr dirty="0"/>
          </a:p>
        </p:txBody>
      </p:sp>
      <p:sp>
        <p:nvSpPr>
          <p:cNvPr id="243" name="10th Anniversary…"/>
          <p:cNvSpPr txBox="1">
            <a:spLocks noGrp="1"/>
          </p:cNvSpPr>
          <p:nvPr>
            <p:ph type="body" sz="half" idx="1"/>
          </p:nvPr>
        </p:nvSpPr>
        <p:spPr>
          <a:xfrm>
            <a:off x="2166732" y="4473507"/>
            <a:ext cx="16272832" cy="671795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9600" dirty="0"/>
              <a:t>www.slido.com</a:t>
            </a:r>
            <a:br>
              <a:rPr lang="fr-FR" sz="9600" dirty="0"/>
            </a:br>
            <a:endParaRPr lang="fr-FR" sz="9600" dirty="0"/>
          </a:p>
          <a:p>
            <a:pPr marL="0" indent="0" algn="ctr">
              <a:buNone/>
            </a:pPr>
            <a:r>
              <a:rPr lang="fr-FR" sz="9600" dirty="0"/>
              <a:t>#223494</a:t>
            </a:r>
            <a:endParaRPr sz="9600" dirty="0"/>
          </a:p>
        </p:txBody>
      </p:sp>
      <p:sp>
        <p:nvSpPr>
          <p:cNvPr id="24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75780" y="13019484"/>
            <a:ext cx="414580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83D6C-1FF0-49C8-913D-AF0E8F2D5C4F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444117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code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62809" y="344987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/>
              <a:t>List&lt;T&gt; + </a:t>
            </a:r>
            <a:r>
              <a:rPr lang="fr-FR" sz="7200" b="1" dirty="0" err="1"/>
              <a:t>map</a:t>
            </a:r>
            <a:endParaRPr lang="fr-FR" sz="7200" b="1" dirty="0"/>
          </a:p>
        </p:txBody>
      </p:sp>
      <p:sp>
        <p:nvSpPr>
          <p:cNvPr id="20" name="Devoxx France runs on 3 days…">
            <a:extLst>
              <a:ext uri="{FF2B5EF4-FFF2-40B4-BE49-F238E27FC236}">
                <a16:creationId xmlns:a16="http://schemas.microsoft.com/office/drawing/2014/main" id="{A759DAE4-5081-4FBB-AEAD-22523F32F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77160" y="5185251"/>
            <a:ext cx="20216192" cy="113708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container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preserving</a:t>
            </a:r>
            <a:r>
              <a:rPr lang="fr-FR" dirty="0"/>
              <a:t> structure</a:t>
            </a:r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5B0804C-3E05-4935-A2B0-AE393EA2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64" y="7630605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C3FFA362-98BB-4142-8955-A1D2FA34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284" y="9482886"/>
            <a:ext cx="1506352" cy="1132684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E624B7EB-E1FE-4FB4-9349-7960965CAAAD}"/>
              </a:ext>
            </a:extLst>
          </p:cNvPr>
          <p:cNvSpPr txBox="1">
            <a:spLocks noChangeArrowheads="1"/>
          </p:cNvSpPr>
          <p:nvPr/>
        </p:nvSpPr>
        <p:spPr bwMode="auto">
          <a:xfrm rot="21248930">
            <a:off x="4804315" y="8303236"/>
            <a:ext cx="182485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isEven</a:t>
            </a:r>
            <a:endParaRPr lang="fr-FR" altLang="fr-FR" dirty="0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E617A5E6-423F-41A2-B3A3-B9F041F2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995" y="8831973"/>
            <a:ext cx="2123650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endParaRPr lang="fr-FR" altLang="fr-FR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E68E6-0B46-4C56-855E-7EADDEDC902E}"/>
              </a:ext>
            </a:extLst>
          </p:cNvPr>
          <p:cNvCxnSpPr/>
          <p:nvPr/>
        </p:nvCxnSpPr>
        <p:spPr>
          <a:xfrm flipV="1">
            <a:off x="3781856" y="909639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7161" y="7630605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fr-FR" dirty="0"/>
              <a:t> 	</a:t>
            </a:r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577" y="9640282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B09FFE66-34EC-4AF7-8E94-E3A0039459DD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481442" y="8303237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6EEEDF1-3249-4D64-8377-805CC9B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8992" y="8831973"/>
            <a:ext cx="3733944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A323BA-B0E8-44DE-A602-ADFF70D4A665}"/>
              </a:ext>
            </a:extLst>
          </p:cNvPr>
          <p:cNvCxnSpPr/>
          <p:nvPr/>
        </p:nvCxnSpPr>
        <p:spPr>
          <a:xfrm flipV="1">
            <a:off x="16523853" y="909639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AutoShape 8">
            <a:extLst>
              <a:ext uri="{FF2B5EF4-FFF2-40B4-BE49-F238E27FC236}">
                <a16:creationId xmlns:a16="http://schemas.microsoft.com/office/drawing/2014/main" id="{5BE5D8F9-69E9-4884-B17E-7EDEFDDE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513" y="8780703"/>
            <a:ext cx="3222417" cy="1780410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8E5D8-D00D-444A-A640-7E6344D1C854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4920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150873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cxnSp>
        <p:nvCxnSpPr>
          <p:cNvPr id="13" name="AutoShape 4">
            <a:extLst>
              <a:ext uri="{FF2B5EF4-FFF2-40B4-BE49-F238E27FC236}">
                <a16:creationId xmlns:a16="http://schemas.microsoft.com/office/drawing/2014/main" id="{F79CA1E4-A34F-4FA9-9FAF-BF353530E7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66520" y="6854476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" name="Text Box 5">
            <a:extLst>
              <a:ext uri="{FF2B5EF4-FFF2-40B4-BE49-F238E27FC236}">
                <a16:creationId xmlns:a16="http://schemas.microsoft.com/office/drawing/2014/main" id="{F71F896E-1461-48F6-83BF-448C4B53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391" y="6937634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isEven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382B9E-2AE5-4713-A120-86619569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240" y="6479467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int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7F11C51-3285-4752-ACE1-E370607A2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9634" y="6722628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bool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42B994C-4981-489E-A714-A316FB9496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26365" y="3498574"/>
            <a:ext cx="20216192" cy="105354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List&lt;T&gt;.</a:t>
            </a:r>
            <a:r>
              <a:rPr lang="fr-FR" dirty="0" err="1"/>
              <a:t>map</a:t>
            </a:r>
            <a:r>
              <a:rPr lang="fr-FR" dirty="0"/>
              <a:t>(</a:t>
            </a:r>
            <a:r>
              <a:rPr lang="fr-FR" dirty="0" err="1"/>
              <a:t>isEven</a:t>
            </a:r>
            <a:r>
              <a:rPr lang="fr-FR" dirty="0"/>
              <a:t>)</a:t>
            </a:r>
          </a:p>
        </p:txBody>
      </p:sp>
      <p:sp>
        <p:nvSpPr>
          <p:cNvPr id="23" name="Devoxx France runs on 3 days…">
            <a:extLst>
              <a:ext uri="{FF2B5EF4-FFF2-40B4-BE49-F238E27FC236}">
                <a16:creationId xmlns:a16="http://schemas.microsoft.com/office/drawing/2014/main" id="{F8A9F60E-88FC-41C2-9E4B-EB9424061300}"/>
              </a:ext>
            </a:extLst>
          </p:cNvPr>
          <p:cNvSpPr txBox="1">
            <a:spLocks/>
          </p:cNvSpPr>
          <p:nvPr/>
        </p:nvSpPr>
        <p:spPr>
          <a:xfrm>
            <a:off x="1903240" y="9538851"/>
            <a:ext cx="20216192" cy="105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dirty="0"/>
              <a:t>Select in LINQ =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763B72-16E8-4D61-AD07-EE6DFBD5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986" y="1045518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E3298-ACE3-463B-8C02-9B4EF569F8BB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6684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454" y="5318656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5315321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hangingPunct="1"/>
            <a:r>
              <a:rPr lang="el-GR" altLang="fr-FR" dirty="0"/>
              <a:t>α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7388" y="6368051"/>
            <a:ext cx="52319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l-GR" altLang="fr-FR" dirty="0"/>
              <a:t>β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869040" y="6995499"/>
            <a:ext cx="1409659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r>
              <a:rPr lang="el-GR" altLang="fr-FR" dirty="0"/>
              <a:t>β</a:t>
            </a:r>
            <a:r>
              <a:rPr lang="el-GR" altLang="fr-FR" sz="4000" dirty="0"/>
              <a:t> </a:t>
            </a:r>
            <a:r>
              <a:rPr lang="fr-FR" altLang="fr-FR" sz="4000" i="1" dirty="0"/>
              <a:t>o</a:t>
            </a:r>
            <a:r>
              <a:rPr lang="fr-FR" altLang="fr-FR" dirty="0"/>
              <a:t> </a:t>
            </a:r>
            <a:r>
              <a:rPr lang="el-GR" altLang="fr-FR" dirty="0"/>
              <a:t>α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493721" y="5253417"/>
            <a:ext cx="343240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161451" y="5838362"/>
            <a:ext cx="313542" cy="2017001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359913" y="6160661"/>
            <a:ext cx="3236830" cy="190587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functors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B29D2-2389-4843-83A0-ABA8194C4516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0658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code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8" name="Devoxx France runs on 3 days…">
            <a:extLst>
              <a:ext uri="{FF2B5EF4-FFF2-40B4-BE49-F238E27FC236}">
                <a16:creationId xmlns:a16="http://schemas.microsoft.com/office/drawing/2014/main" id="{0C0543FC-F067-49BA-964D-D3B4B8B11BB3}"/>
              </a:ext>
            </a:extLst>
          </p:cNvPr>
          <p:cNvSpPr txBox="1">
            <a:spLocks/>
          </p:cNvSpPr>
          <p:nvPr/>
        </p:nvSpPr>
        <p:spPr>
          <a:xfrm>
            <a:off x="2262809" y="3449877"/>
            <a:ext cx="20216192" cy="145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5pPr>
            <a:lvl6pPr marL="2687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6pPr>
            <a:lvl7pPr marL="3132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7pPr>
            <a:lvl8pPr marL="35768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8pPr>
            <a:lvl9pPr marL="4021364" marR="0" indent="-465364" algn="l" defTabSz="821531" latinLnBrk="0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800" b="0" i="0" u="none" strike="noStrike" cap="none" spc="0" baseline="0">
                <a:solidFill>
                  <a:srgbClr val="0F3471"/>
                </a:solidFill>
                <a:uFillTx/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hangingPunct="1"/>
            <a:r>
              <a:rPr lang="fr-FR" sz="7200" b="1" dirty="0"/>
              <a:t>List&lt;T&gt; -&gt; </a:t>
            </a:r>
            <a:r>
              <a:rPr lang="fr-FR" sz="7200" b="1" dirty="0" err="1"/>
              <a:t>Maybe</a:t>
            </a:r>
            <a:r>
              <a:rPr lang="fr-FR" sz="7200" b="1" dirty="0"/>
              <a:t>&lt;T&gt;</a:t>
            </a:r>
          </a:p>
        </p:txBody>
      </p:sp>
      <p:sp>
        <p:nvSpPr>
          <p:cNvPr id="20" name="Devoxx France runs on 3 days…">
            <a:extLst>
              <a:ext uri="{FF2B5EF4-FFF2-40B4-BE49-F238E27FC236}">
                <a16:creationId xmlns:a16="http://schemas.microsoft.com/office/drawing/2014/main" id="{A759DAE4-5081-4FBB-AEAD-22523F32F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68913" y="4852895"/>
            <a:ext cx="20216192" cy="113708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natural</a:t>
            </a:r>
            <a:r>
              <a:rPr lang="fr-FR" dirty="0"/>
              <a:t> transformation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functors</a:t>
            </a:r>
            <a:endParaRPr lang="fr-FR" dirty="0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F5B0804C-3E05-4935-A2B0-AE393EA20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3" y="7572660"/>
            <a:ext cx="8786919" cy="40921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C3FFA362-98BB-4142-8955-A1D2FA34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540" y="9310359"/>
            <a:ext cx="1506352" cy="1132684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3" name="Text Box 7">
            <a:extLst>
              <a:ext uri="{FF2B5EF4-FFF2-40B4-BE49-F238E27FC236}">
                <a16:creationId xmlns:a16="http://schemas.microsoft.com/office/drawing/2014/main" id="{E624B7EB-E1FE-4FB4-9349-7960965CAAAD}"/>
              </a:ext>
            </a:extLst>
          </p:cNvPr>
          <p:cNvSpPr txBox="1">
            <a:spLocks noChangeArrowheads="1"/>
          </p:cNvSpPr>
          <p:nvPr/>
        </p:nvSpPr>
        <p:spPr bwMode="auto">
          <a:xfrm rot="21248930">
            <a:off x="3746571" y="8130709"/>
            <a:ext cx="1824857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isEven</a:t>
            </a:r>
            <a:endParaRPr lang="fr-FR" altLang="fr-FR" dirty="0"/>
          </a:p>
        </p:txBody>
      </p:sp>
      <p:sp>
        <p:nvSpPr>
          <p:cNvPr id="27" name="Oval 13">
            <a:extLst>
              <a:ext uri="{FF2B5EF4-FFF2-40B4-BE49-F238E27FC236}">
                <a16:creationId xmlns:a16="http://schemas.microsoft.com/office/drawing/2014/main" id="{E617A5E6-423F-41A2-B3A3-B9F041F2C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251" y="8659446"/>
            <a:ext cx="2123650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endParaRPr lang="fr-FR" altLang="fr-FR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EE68E6-0B46-4C56-855E-7EADDEDC902E}"/>
              </a:ext>
            </a:extLst>
          </p:cNvPr>
          <p:cNvCxnSpPr/>
          <p:nvPr/>
        </p:nvCxnSpPr>
        <p:spPr>
          <a:xfrm flipV="1">
            <a:off x="2724112" y="8923868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6128" y="5883110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44" y="7892787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9" name="Text Box 7">
            <a:extLst>
              <a:ext uri="{FF2B5EF4-FFF2-40B4-BE49-F238E27FC236}">
                <a16:creationId xmlns:a16="http://schemas.microsoft.com/office/drawing/2014/main" id="{B09FFE66-34EC-4AF7-8E94-E3A0039459DD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470409" y="6555742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50" name="Oval 13">
            <a:extLst>
              <a:ext uri="{FF2B5EF4-FFF2-40B4-BE49-F238E27FC236}">
                <a16:creationId xmlns:a16="http://schemas.microsoft.com/office/drawing/2014/main" id="{E6EEEDF1-3249-4D64-8377-805CC9B9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7959" y="7084478"/>
            <a:ext cx="3733944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A323BA-B0E8-44DE-A602-ADFF70D4A665}"/>
              </a:ext>
            </a:extLst>
          </p:cNvPr>
          <p:cNvCxnSpPr/>
          <p:nvPr/>
        </p:nvCxnSpPr>
        <p:spPr>
          <a:xfrm flipV="1">
            <a:off x="16512820" y="7348900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AutoShape 8">
            <a:extLst>
              <a:ext uri="{FF2B5EF4-FFF2-40B4-BE49-F238E27FC236}">
                <a16:creationId xmlns:a16="http://schemas.microsoft.com/office/drawing/2014/main" id="{5BE5D8F9-69E9-4884-B17E-7EDEFDDE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907" y="6628428"/>
            <a:ext cx="7484611" cy="1427446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8AD7210B-52D5-492A-A26B-D25632016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9544" y="9475470"/>
            <a:ext cx="9752705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2079918F-CB15-4FCB-95E8-2D8ACB086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2960" y="11485147"/>
            <a:ext cx="4501144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295C1926-324C-425F-A2D0-BFB5CF68758E}"/>
              </a:ext>
            </a:extLst>
          </p:cNvPr>
          <p:cNvSpPr txBox="1">
            <a:spLocks noChangeArrowheads="1"/>
          </p:cNvSpPr>
          <p:nvPr/>
        </p:nvSpPr>
        <p:spPr bwMode="auto">
          <a:xfrm rot="21315291">
            <a:off x="16643825" y="10148102"/>
            <a:ext cx="3733944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Map</a:t>
            </a:r>
            <a:r>
              <a:rPr lang="fr-FR" altLang="fr-FR" dirty="0"/>
              <a:t>(</a:t>
            </a:r>
            <a:r>
              <a:rPr lang="fr-FR" altLang="fr-FR" dirty="0" err="1"/>
              <a:t>isEven</a:t>
            </a:r>
            <a:r>
              <a:rPr lang="fr-FR" altLang="fr-FR" dirty="0"/>
              <a:t>)</a:t>
            </a: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ED034DE0-7D98-4E53-A877-C111F5F8A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9842" y="10972021"/>
            <a:ext cx="5411215" cy="1008568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bool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805D00-1023-4068-92EB-573092C0782E}"/>
              </a:ext>
            </a:extLst>
          </p:cNvPr>
          <p:cNvCxnSpPr/>
          <p:nvPr/>
        </p:nvCxnSpPr>
        <p:spPr>
          <a:xfrm flipV="1">
            <a:off x="16686236" y="10941260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AutoShape 8">
            <a:extLst>
              <a:ext uri="{FF2B5EF4-FFF2-40B4-BE49-F238E27FC236}">
                <a16:creationId xmlns:a16="http://schemas.microsoft.com/office/drawing/2014/main" id="{F918706E-B43B-4092-B26A-8F7F9A17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028" y="11183584"/>
            <a:ext cx="7484611" cy="1427446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</a:t>
            </a:r>
            <a:r>
              <a:rPr lang="fr-FR" altLang="fr-FR" dirty="0">
                <a:solidFill>
                  <a:srgbClr val="000000"/>
                </a:solidFill>
              </a:rPr>
              <a:t>&lt;T&gt;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6AFBA724-5DE7-4023-A000-8A6A3DDEDE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297736" y="8748512"/>
            <a:ext cx="3812770" cy="1750145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MaybeHead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FE6C11-72BB-4245-8453-F28C1F9E64C6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1893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EE9C0AC-1C9A-4347-BE41-23996EA8F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68" y="5032364"/>
            <a:ext cx="18943537" cy="186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0DE506C5-9B42-4A4F-9D5F-F42CAB24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360" y="8116454"/>
            <a:ext cx="7477540" cy="24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D54CE1A6-4C16-450D-8DCD-A4BCDE4C75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08103" y="3813102"/>
            <a:ext cx="14083541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id="{325E9AF6-B83F-433F-9E0A-AF2CC070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974" y="3896260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MaybeHead</a:t>
            </a:r>
            <a:endParaRPr lang="fr-FR" altLang="fr-FR" sz="4800" dirty="0">
              <a:solidFill>
                <a:srgbClr val="000000"/>
              </a:solidFill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1E4E86E-DFF1-4E26-8C5F-8143CCC0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823" y="343809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</a:rPr>
              <a:t>List&lt;T&gt;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564A9D7-B229-4600-A84C-E105A7A6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026" y="343809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</a:rPr>
              <a:t>&lt;T&gt;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4E3EB-97B8-464F-A6C7-B975ED8E1343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87472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Endofunctor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030" y="3509789"/>
            <a:ext cx="6758609" cy="5172052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721" y="5801006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03444" y="9575081"/>
            <a:ext cx="19977652" cy="32662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functor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a </a:t>
            </a:r>
            <a:r>
              <a:rPr lang="fr-FR" b="1" dirty="0" err="1"/>
              <a:t>category</a:t>
            </a:r>
            <a:r>
              <a:rPr lang="fr-FR" b="1" dirty="0"/>
              <a:t> to </a:t>
            </a:r>
            <a:r>
              <a:rPr lang="fr-FR" b="1" dirty="0" err="1"/>
              <a:t>itself</a:t>
            </a:r>
            <a:br>
              <a:rPr lang="fr-FR" b="1" dirty="0"/>
            </a:br>
            <a:br>
              <a:rPr lang="fr-FR" dirty="0"/>
            </a:br>
            <a:r>
              <a:rPr lang="en-US" dirty="0"/>
              <a:t>Endofunctors are interesting because they do a good job of representing </a:t>
            </a:r>
            <a:r>
              <a:rPr lang="en-US" b="1" dirty="0"/>
              <a:t>structures</a:t>
            </a:r>
            <a:r>
              <a:rPr lang="en-US" dirty="0"/>
              <a:t> inside categories that work for </a:t>
            </a:r>
            <a:r>
              <a:rPr lang="en-US" b="1" dirty="0"/>
              <a:t>any object</a:t>
            </a:r>
            <a:endParaRPr b="1" dirty="0"/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760000">
            <a:off x="11483754" y="2156953"/>
            <a:ext cx="2214861" cy="5343702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fr-FR" altLang="fr-FR" dirty="0">
                <a:solidFill>
                  <a:schemeClr val="bg1"/>
                </a:solidFill>
              </a:rPr>
              <a:t>F</a:t>
            </a:r>
            <a:endParaRPr lang="fr-FR"/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684BC529-326C-48D8-B444-48B1FEC514C6}"/>
              </a:ext>
            </a:extLst>
          </p:cNvPr>
          <p:cNvSpPr>
            <a:spLocks noChangeArrowheads="1"/>
          </p:cNvSpPr>
          <p:nvPr/>
        </p:nvSpPr>
        <p:spPr bwMode="auto">
          <a:xfrm rot="9660000">
            <a:off x="11500358" y="618786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8BC01413-1EE6-4366-B254-AB976B9C67A5}"/>
              </a:ext>
            </a:extLst>
          </p:cNvPr>
          <p:cNvSpPr>
            <a:spLocks noChangeArrowheads="1"/>
          </p:cNvSpPr>
          <p:nvPr/>
        </p:nvSpPr>
        <p:spPr bwMode="auto">
          <a:xfrm rot="18336669">
            <a:off x="10693808" y="522307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2" name="AutoShape 10">
            <a:extLst>
              <a:ext uri="{FF2B5EF4-FFF2-40B4-BE49-F238E27FC236}">
                <a16:creationId xmlns:a16="http://schemas.microsoft.com/office/drawing/2014/main" id="{115408FB-6A96-7154-48F7-FE5978269B6A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1771526" y="520808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CCA9E-D863-4CEB-B09B-36EF731D6838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20588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Endofunctor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D78BA552-0CE5-40D3-A8D4-3ACEAD18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644" y="3838805"/>
            <a:ext cx="12141196" cy="4210771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Oval 3">
            <a:extLst>
              <a:ext uri="{FF2B5EF4-FFF2-40B4-BE49-F238E27FC236}">
                <a16:creationId xmlns:a16="http://schemas.microsoft.com/office/drawing/2014/main" id="{07E12589-B7E7-4F96-8CF2-AA03251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884" y="5467063"/>
            <a:ext cx="3362539" cy="113268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FF69A8F9-D3BC-48AD-A737-85FE1BF1B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1237" y="5462212"/>
            <a:ext cx="5609771" cy="1136751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List&lt;List&lt;</a:t>
            </a:r>
            <a:r>
              <a:rPr lang="fr-FR" altLang="fr-FR" dirty="0" err="1">
                <a:solidFill>
                  <a:srgbClr val="000000"/>
                </a:solidFill>
              </a:rPr>
              <a:t>int</a:t>
            </a:r>
            <a:r>
              <a:rPr lang="fr-FR" altLang="fr-FR" dirty="0">
                <a:solidFill>
                  <a:srgbClr val="000000"/>
                </a:solidFill>
              </a:rPr>
              <a:t>&gt;&gt;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23704A23-0BA4-4BA1-B94F-7DD392197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767" y="4690033"/>
            <a:ext cx="5452960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latin typeface="Calibri"/>
                <a:ea typeface="Microsoft YaHei"/>
              </a:rPr>
              <a:t>Map</a:t>
            </a:r>
            <a:r>
              <a:rPr lang="fr-FR" altLang="fr-FR" dirty="0">
                <a:latin typeface="Calibri"/>
                <a:ea typeface="Microsoft YaHei"/>
              </a:rPr>
              <a:t>(List&lt;T&gt;)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F7DE73-6B3B-43C6-B788-1A9AD1A35520}"/>
              </a:ext>
            </a:extLst>
          </p:cNvPr>
          <p:cNvCxnSpPr>
            <a:cxnSpLocks/>
          </p:cNvCxnSpPr>
          <p:nvPr/>
        </p:nvCxnSpPr>
        <p:spPr>
          <a:xfrm>
            <a:off x="9119530" y="5630944"/>
            <a:ext cx="3824352" cy="1562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Devoxx France runs on 3 days…">
            <a:extLst>
              <a:ext uri="{FF2B5EF4-FFF2-40B4-BE49-F238E27FC236}">
                <a16:creationId xmlns:a16="http://schemas.microsoft.com/office/drawing/2014/main" id="{EEA5AD51-64DA-4EF9-B325-7C9363248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12361" y="8661273"/>
            <a:ext cx="19239521" cy="3266275"/>
          </a:xfrm>
          <a:prstGeom prst="rect">
            <a:avLst/>
          </a:prstGeom>
        </p:spPr>
        <p:txBody>
          <a:bodyPr lIns="71437" tIns="71437" rIns="71437" bIns="71437" anchor="t">
            <a:norm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An </a:t>
            </a:r>
            <a:r>
              <a:rPr lang="fr-FR" dirty="0" err="1"/>
              <a:t>endofunctor</a:t>
            </a:r>
            <a:r>
              <a:rPr lang="fr-FR" dirty="0"/>
              <a:t> can </a:t>
            </a:r>
            <a:r>
              <a:rPr lang="fr-FR" dirty="0" err="1"/>
              <a:t>apply</a:t>
            </a:r>
            <a:r>
              <a:rPr lang="fr-FR" dirty="0"/>
              <a:t> to </a:t>
            </a:r>
            <a:r>
              <a:rPr lang="fr-FR" dirty="0" err="1"/>
              <a:t>itself</a:t>
            </a:r>
            <a:endParaRPr lang="fr-FR" dirty="0"/>
          </a:p>
          <a:p>
            <a:pPr algn="ctr"/>
            <a:r>
              <a:rPr lang="fr-FR" dirty="0"/>
              <a:t>"All the </a:t>
            </a:r>
            <a:r>
              <a:rPr lang="fr-FR" b="1" dirty="0" err="1"/>
              <a:t>Functors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b="1" dirty="0" err="1"/>
              <a:t>programming</a:t>
            </a:r>
            <a:r>
              <a:rPr lang="fr-FR" dirty="0"/>
              <a:t> are </a:t>
            </a:r>
            <a:r>
              <a:rPr lang="fr-FR" b="1" dirty="0" err="1"/>
              <a:t>Endofunctors</a:t>
            </a:r>
            <a:r>
              <a:rPr lang="fr-FR" dirty="0"/>
              <a:t>" </a:t>
            </a:r>
            <a:r>
              <a:rPr lang="fr-FR" sz="2000" dirty="0"/>
              <a:t>- </a:t>
            </a:r>
            <a:r>
              <a:rPr lang="en-US" sz="2000" dirty="0"/>
              <a:t>https://blog.softwaremill.com/monoid-in-the-category-of-endofunctors-b85bab43587b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3B83A-8E57-414F-8D86-D59867C868E8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50331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D54CE1A6-4C16-450D-8DCD-A4BCDE4C75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20441" y="4672471"/>
            <a:ext cx="12069366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Text Box 5">
            <a:extLst>
              <a:ext uri="{FF2B5EF4-FFF2-40B4-BE49-F238E27FC236}">
                <a16:creationId xmlns:a16="http://schemas.microsoft.com/office/drawing/2014/main" id="{325E9AF6-B83F-433F-9E0A-AF2CC070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626" y="3523031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Map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(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&lt;T&gt;)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1E4E86E-DFF1-4E26-8C5F-8143CCC06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949" y="425310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564A9D7-B229-4600-A84C-E105A7A67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7499" y="4300241"/>
            <a:ext cx="559716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&lt;T&gt;&gt;</a:t>
            </a:r>
          </a:p>
        </p:txBody>
      </p:sp>
      <p:pic>
        <p:nvPicPr>
          <p:cNvPr id="2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AAE08C24-579A-3A73-2411-AF8B1547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4" y="6475528"/>
            <a:ext cx="17822778" cy="4161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0B32D3-C6DF-4515-920D-A0D44E2ABC0C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558184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How can I come back ?</a:t>
            </a:r>
            <a:endParaRPr dirty="0"/>
          </a:p>
        </p:txBody>
      </p:sp>
      <p:cxnSp>
        <p:nvCxnSpPr>
          <p:cNvPr id="17" name="AutoShape 4">
            <a:extLst>
              <a:ext uri="{FF2B5EF4-FFF2-40B4-BE49-F238E27FC236}">
                <a16:creationId xmlns:a16="http://schemas.microsoft.com/office/drawing/2014/main" id="{CC89DB50-7B8B-4057-A413-FEEB9FE8A1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76653" y="9642036"/>
            <a:ext cx="12069366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 Box 5">
            <a:extLst>
              <a:ext uri="{FF2B5EF4-FFF2-40B4-BE49-F238E27FC236}">
                <a16:creationId xmlns:a16="http://schemas.microsoft.com/office/drawing/2014/main" id="{A5A34D05-0756-45ED-A8E4-481279B7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838" y="8492596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Map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(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&lt;T&gt;)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49BA73B6-9BBB-41AE-9835-BC2819E7A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22" y="10502122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13463EC6-1D6E-4A30-8CE9-2F4499214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30845" y="10460943"/>
            <a:ext cx="559716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&lt;T&gt;&gt;</a:t>
            </a:r>
          </a:p>
        </p:txBody>
      </p: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08EC89D3-AFB0-48BA-9297-2739D1B7FB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59815" y="11787809"/>
            <a:ext cx="11633889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" name="Text Box 5">
            <a:extLst>
              <a:ext uri="{FF2B5EF4-FFF2-40B4-BE49-F238E27FC236}">
                <a16:creationId xmlns:a16="http://schemas.microsoft.com/office/drawing/2014/main" id="{80C3EB24-697F-455A-9F45-DDE1FED9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391" y="10800432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buClrTx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Join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(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</a:t>
            </a: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Maybe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&lt;T&gt;&gt;)</a:t>
            </a:r>
          </a:p>
        </p:txBody>
      </p:sp>
      <p:cxnSp>
        <p:nvCxnSpPr>
          <p:cNvPr id="25" name="AutoShape 4">
            <a:extLst>
              <a:ext uri="{FF2B5EF4-FFF2-40B4-BE49-F238E27FC236}">
                <a16:creationId xmlns:a16="http://schemas.microsoft.com/office/drawing/2014/main" id="{4F74F765-F996-4BB7-A338-7347CC00EE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55627" y="4273916"/>
            <a:ext cx="12069366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 Box 5">
            <a:extLst>
              <a:ext uri="{FF2B5EF4-FFF2-40B4-BE49-F238E27FC236}">
                <a16:creationId xmlns:a16="http://schemas.microsoft.com/office/drawing/2014/main" id="{7075CC50-1CDA-4F04-873D-953181245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812" y="3124476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Select(List&lt;T&gt;)</a:t>
            </a: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1C45529C-8A66-4DD3-AA97-A7A44FA9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6" y="4717413"/>
            <a:ext cx="484853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List&lt;T&gt;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906772-5FD8-42EF-B44A-CBA76D031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0912" y="5071384"/>
            <a:ext cx="559716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List&lt;List&lt;T&gt;&gt;</a:t>
            </a:r>
          </a:p>
        </p:txBody>
      </p:sp>
      <p:cxnSp>
        <p:nvCxnSpPr>
          <p:cNvPr id="29" name="AutoShape 4">
            <a:extLst>
              <a:ext uri="{FF2B5EF4-FFF2-40B4-BE49-F238E27FC236}">
                <a16:creationId xmlns:a16="http://schemas.microsoft.com/office/drawing/2014/main" id="{DE3DE764-CDD9-474C-A4DD-BC3E37D3E12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73365" y="6459445"/>
            <a:ext cx="11633889" cy="0"/>
          </a:xfrm>
          <a:prstGeom prst="straightConnector1">
            <a:avLst/>
          </a:prstGeom>
          <a:noFill/>
          <a:ln w="1270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 Box 5">
            <a:extLst>
              <a:ext uri="{FF2B5EF4-FFF2-40B4-BE49-F238E27FC236}">
                <a16:creationId xmlns:a16="http://schemas.microsoft.com/office/drawing/2014/main" id="{B3831633-F208-46B0-94F0-06B60E6F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365" y="5432312"/>
            <a:ext cx="1105231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t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buClrTx/>
            </a:pPr>
            <a:r>
              <a:rPr lang="fr-FR" altLang="fr-FR" sz="4800" dirty="0" err="1">
                <a:solidFill>
                  <a:srgbClr val="000000"/>
                </a:solidFill>
                <a:latin typeface="Calibri"/>
                <a:ea typeface="Microsoft YaHei"/>
              </a:rPr>
              <a:t>SelectMany</a:t>
            </a:r>
            <a:r>
              <a:rPr lang="fr-FR" altLang="fr-FR" sz="4800" dirty="0">
                <a:solidFill>
                  <a:srgbClr val="000000"/>
                </a:solidFill>
                <a:latin typeface="Calibri"/>
                <a:ea typeface="Microsoft YaHei"/>
              </a:rPr>
              <a:t>(List&lt;List&lt;T&gt;&gt;)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947E4-5F10-47E3-9B58-3BC56CE500D1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2167344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Monads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8523" y="9490313"/>
            <a:ext cx="15609094" cy="104516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monad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monoid</a:t>
            </a:r>
            <a:r>
              <a:rPr lang="fr-FR" dirty="0"/>
              <a:t> in the </a:t>
            </a:r>
            <a:r>
              <a:rPr lang="fr-FR" dirty="0" err="1"/>
              <a:t>category</a:t>
            </a:r>
            <a:r>
              <a:rPr lang="fr-FR" dirty="0"/>
              <a:t> of </a:t>
            </a:r>
            <a:r>
              <a:rPr lang="fr-FR" dirty="0" err="1"/>
              <a:t>endofunctors</a:t>
            </a:r>
            <a:endParaRPr dirty="0"/>
          </a:p>
        </p:txBody>
      </p:sp>
      <p:pic>
        <p:nvPicPr>
          <p:cNvPr id="17414" name="Picture 6">
            <a:extLst>
              <a:ext uri="{FF2B5EF4-FFF2-40B4-BE49-F238E27FC236}">
                <a16:creationId xmlns:a16="http://schemas.microsoft.com/office/drawing/2014/main" id="{AE300AC2-0761-4358-BA9D-AE2DF3D5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729" y="2531220"/>
            <a:ext cx="9086850" cy="60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B71BB4-0137-41A0-9491-6DB9618C68CB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60397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" name="Devoxx France runs on 3 days…">
            <a:extLst>
              <a:ext uri="{FF2B5EF4-FFF2-40B4-BE49-F238E27FC236}">
                <a16:creationId xmlns:a16="http://schemas.microsoft.com/office/drawing/2014/main" id="{286DE200-ED6A-4312-9D5E-B6D27F87AD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Common abstract </a:t>
            </a:r>
            <a:r>
              <a:rPr lang="fr-FR" dirty="0" err="1"/>
              <a:t>language</a:t>
            </a:r>
            <a:endParaRPr lang="fr-FR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4800" dirty="0" err="1"/>
              <a:t>Behaviors</a:t>
            </a:r>
            <a:r>
              <a:rPr lang="fr-FR" altLang="fr-FR" sz="4800" dirty="0"/>
              <a:t> </a:t>
            </a:r>
            <a:r>
              <a:rPr lang="fr-FR" altLang="fr-FR" sz="4800" dirty="0" err="1"/>
              <a:t>analysis</a:t>
            </a:r>
            <a:r>
              <a:rPr lang="fr-FR" altLang="fr-FR" sz="4800" dirty="0"/>
              <a:t> </a:t>
            </a:r>
            <a:r>
              <a:rPr lang="fr-FR" altLang="fr-FR" sz="4800" dirty="0" err="1"/>
              <a:t>instead</a:t>
            </a:r>
            <a:r>
              <a:rPr lang="fr-FR" altLang="fr-FR" sz="4800" dirty="0"/>
              <a:t> of </a:t>
            </a:r>
            <a:r>
              <a:rPr lang="fr-FR" altLang="fr-FR" sz="4800" dirty="0" err="1"/>
              <a:t>object</a:t>
            </a:r>
            <a:r>
              <a:rPr lang="fr-FR" altLang="fr-FR" sz="4800" dirty="0"/>
              <a:t> </a:t>
            </a:r>
            <a:r>
              <a:rPr lang="fr-FR" altLang="fr-FR" sz="4800" dirty="0" err="1"/>
              <a:t>analysis</a:t>
            </a:r>
            <a:endParaRPr lang="fr-FR" altLang="fr-FR" sz="48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4800" dirty="0" err="1"/>
              <a:t>It’s</a:t>
            </a:r>
            <a:r>
              <a:rPr lang="fr-FR" altLang="fr-FR" sz="4800" dirty="0"/>
              <a:t> all about structure</a:t>
            </a:r>
          </a:p>
          <a:p>
            <a:pPr algn="ctr"/>
            <a:endParaRPr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7CE269E-7E78-4D57-816B-16182C3A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57" y="7794388"/>
            <a:ext cx="15077454" cy="495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14659-B50F-48B8-B8F4-EB63F8679A49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Example 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70A4B-2662-4D99-994C-074DCCE9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28" y="5431296"/>
            <a:ext cx="22811943" cy="848816"/>
          </a:xfrm>
          <a:prstGeom prst="rect">
            <a:avLst/>
          </a:prstGeom>
        </p:spPr>
      </p:pic>
      <p:sp>
        <p:nvSpPr>
          <p:cNvPr id="4" name="Devoxx France runs on 3 days…">
            <a:extLst>
              <a:ext uri="{FF2B5EF4-FFF2-40B4-BE49-F238E27FC236}">
                <a16:creationId xmlns:a16="http://schemas.microsoft.com/office/drawing/2014/main" id="{140B107A-611C-45A0-AC0B-29CFD44C8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8425723"/>
            <a:ext cx="16146790" cy="373977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How to compose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side</a:t>
            </a:r>
            <a:r>
              <a:rPr lang="fr-FR" b="1" dirty="0"/>
              <a:t> </a:t>
            </a:r>
            <a:r>
              <a:rPr lang="fr-FR" b="1" dirty="0" err="1"/>
              <a:t>effects</a:t>
            </a:r>
            <a:r>
              <a:rPr lang="fr-FR" dirty="0"/>
              <a:t> ?</a:t>
            </a:r>
            <a:br>
              <a:rPr lang="fr-FR" dirty="0"/>
            </a:br>
            <a:br>
              <a:rPr lang="fr-FR" dirty="0"/>
            </a:br>
            <a:r>
              <a:rPr lang="fr-FR" dirty="0"/>
              <a:t>=&gt; By </a:t>
            </a:r>
            <a:r>
              <a:rPr lang="fr-FR" b="1" dirty="0"/>
              <a:t>encapsulation</a:t>
            </a:r>
            <a:r>
              <a:rPr lang="fr-FR" dirty="0"/>
              <a:t> in a </a:t>
            </a:r>
            <a:r>
              <a:rPr lang="fr-FR" dirty="0" err="1"/>
              <a:t>monad</a:t>
            </a:r>
            <a:r>
              <a:rPr lang="fr-FR" dirty="0"/>
              <a:t>!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AB15C-2CC7-499C-8232-B3CB61F28396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59350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No Silver </a:t>
            </a:r>
            <a:r>
              <a:rPr lang="fr-FR" dirty="0" err="1"/>
              <a:t>bullet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B97A5-B833-4F4B-A636-A40EB86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1117" y="3518244"/>
            <a:ext cx="22632918" cy="333975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Mathematical</a:t>
            </a:r>
            <a:r>
              <a:rPr lang="fr-FR" dirty="0"/>
              <a:t> abstraction are « </a:t>
            </a:r>
            <a:r>
              <a:rPr lang="fr-FR" b="1" dirty="0" err="1"/>
              <a:t>easy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 »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/>
              <a:t>Abstraction </a:t>
            </a:r>
            <a:r>
              <a:rPr lang="fr-FR" dirty="0" err="1"/>
              <a:t>from</a:t>
            </a:r>
            <a:r>
              <a:rPr lang="fr-FR" dirty="0"/>
              <a:t> real world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b="1" dirty="0"/>
              <a:t>harder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7476850-02ED-4848-8C5C-37B4D990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408" y="7222781"/>
            <a:ext cx="5290930" cy="5294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ADAA6-68EE-446A-896C-5EA2A00636DB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224522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Conclusion</a:t>
            </a:r>
            <a:endParaRPr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5330CE-25EE-435D-9849-5B3322C4E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8126447"/>
            <a:ext cx="21798032" cy="317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l">
              <a:buClrTx/>
              <a:buFontTx/>
              <a:buNone/>
            </a:pPr>
            <a:r>
              <a:rPr lang="en-GB" altLang="fr-FR" dirty="0">
                <a:solidFill>
                  <a:srgbClr val="545454"/>
                </a:solidFill>
                <a:latin typeface="adobe-caslon-pro" charset="0"/>
              </a:rPr>
              <a:t>[Category theory] does not itself solve hard problems […] It puts the hard problems in clear relief and makes their solution possible.</a:t>
            </a:r>
            <a:br>
              <a:rPr lang="en-GB" altLang="fr-FR" dirty="0">
                <a:solidFill>
                  <a:srgbClr val="545454"/>
                </a:solidFill>
                <a:latin typeface="adobe-caslon-pro" charset="0"/>
              </a:rPr>
            </a:br>
            <a:endParaRPr lang="en-GB" altLang="fr-FR" dirty="0">
              <a:solidFill>
                <a:srgbClr val="545454"/>
              </a:solidFill>
              <a:latin typeface="adobe-caslon-pro" charset="0"/>
            </a:endParaRPr>
          </a:p>
          <a:p>
            <a:pPr algn="l">
              <a:buClrTx/>
              <a:buFontTx/>
              <a:buNone/>
            </a:pPr>
            <a:r>
              <a:rPr lang="en-GB" altLang="fr-FR" i="1" dirty="0">
                <a:solidFill>
                  <a:srgbClr val="545454"/>
                </a:solidFill>
                <a:latin typeface="adobe-caslon-pro" charset="0"/>
              </a:rPr>
              <a:t>—The Last Mathematician (Hilbert Gottingen)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52E271D-6CEF-4C53-9F3B-3DEE2C7B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2609" y="9712587"/>
            <a:ext cx="2045252" cy="2507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B97A5-B833-4F4B-A636-A40EB8666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725" y="3518244"/>
            <a:ext cx="22632918" cy="3339756"/>
          </a:xfrm>
        </p:spPr>
        <p:txBody>
          <a:bodyPr>
            <a:normAutofit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/>
              <a:t>not </a:t>
            </a:r>
            <a:r>
              <a:rPr lang="fr-FR" b="1" dirty="0" err="1"/>
              <a:t>mandatory</a:t>
            </a:r>
            <a:r>
              <a:rPr lang="fr-FR" dirty="0"/>
              <a:t> to code…</a:t>
            </a:r>
          </a:p>
          <a:p>
            <a:r>
              <a:rPr lang="fr-FR" dirty="0"/>
              <a:t>..But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help 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b="1" dirty="0" err="1"/>
              <a:t>clever</a:t>
            </a:r>
            <a:r>
              <a:rPr lang="fr-FR" b="1" dirty="0"/>
              <a:t> solution</a:t>
            </a:r>
            <a:r>
              <a:rPr lang="fr-FR" dirty="0"/>
              <a:t> to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20CB9-3014-4FF9-B246-09020AB2D927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269251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hank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</a:t>
            </a:r>
          </a:p>
        </p:txBody>
      </p:sp>
      <p:sp>
        <p:nvSpPr>
          <p:cNvPr id="30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34010" y="13019484"/>
            <a:ext cx="498121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DFF985F-BE6C-4845-B0CC-6C1CDCF11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3" y="6241440"/>
            <a:ext cx="7056216" cy="600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98FCF19A-EA09-40E6-8940-5E83BBC7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5425" y="3547341"/>
            <a:ext cx="9086850" cy="605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33DAC24-4818-4F66-AC6E-ABCC2DBA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862" y="2080403"/>
            <a:ext cx="8626043" cy="64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hanks"/>
          <p:cNvSpPr txBox="1">
            <a:spLocks noGrp="1"/>
          </p:cNvSpPr>
          <p:nvPr>
            <p:ph type="ctrTitle"/>
          </p:nvPr>
        </p:nvSpPr>
        <p:spPr>
          <a:xfrm>
            <a:off x="1463959" y="1703403"/>
            <a:ext cx="21456082" cy="5117123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References</a:t>
            </a:r>
            <a:endParaRPr dirty="0"/>
          </a:p>
        </p:txBody>
      </p:sp>
      <p:sp>
        <p:nvSpPr>
          <p:cNvPr id="30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34010" y="13019484"/>
            <a:ext cx="498121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3D1551-8FEB-49B6-8AA8-25FF56C6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1359" y="3955566"/>
            <a:ext cx="22632918" cy="2266328"/>
          </a:xfrm>
        </p:spPr>
        <p:txBody>
          <a:bodyPr>
            <a:noAutofit/>
          </a:bodyPr>
          <a:lstStyle/>
          <a:p>
            <a:pPr marL="342900" indent="-342900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fr-FR" altLang="en-US" sz="3600" dirty="0" err="1">
                <a:solidFill>
                  <a:schemeClr val="bg1"/>
                </a:solidFill>
              </a:rPr>
              <a:t>Category</a:t>
            </a:r>
            <a:r>
              <a:rPr lang="fr-FR" altLang="en-US" sz="3600" dirty="0">
                <a:solidFill>
                  <a:schemeClr val="bg1"/>
                </a:solidFill>
              </a:rPr>
              <a:t> Theory for </a:t>
            </a:r>
            <a:r>
              <a:rPr lang="fr-FR" altLang="en-US" sz="3600" dirty="0" err="1">
                <a:solidFill>
                  <a:schemeClr val="bg1"/>
                </a:solidFill>
              </a:rPr>
              <a:t>beginners</a:t>
            </a:r>
            <a:r>
              <a:rPr lang="fr-FR" altLang="en-US" sz="3600" dirty="0">
                <a:solidFill>
                  <a:schemeClr val="bg1"/>
                </a:solidFill>
              </a:rPr>
              <a:t> (Ken </a:t>
            </a:r>
            <a:r>
              <a:rPr lang="fr-FR" altLang="en-US" sz="3600" dirty="0" err="1">
                <a:solidFill>
                  <a:schemeClr val="bg1"/>
                </a:solidFill>
              </a:rPr>
              <a:t>Scambler</a:t>
            </a:r>
            <a:r>
              <a:rPr lang="fr-FR" altLang="en-US" sz="3600" dirty="0">
                <a:solidFill>
                  <a:schemeClr val="bg1"/>
                </a:solidFill>
              </a:rPr>
              <a:t>)</a:t>
            </a:r>
          </a:p>
          <a:p>
            <a:pPr marL="342900" indent="-342900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fr-FR" altLang="en-US" sz="3600" dirty="0" err="1">
                <a:solidFill>
                  <a:schemeClr val="bg1"/>
                </a:solidFill>
              </a:rPr>
              <a:t>Category</a:t>
            </a:r>
            <a:r>
              <a:rPr lang="fr-FR" altLang="en-US" sz="3600" dirty="0">
                <a:solidFill>
                  <a:schemeClr val="bg1"/>
                </a:solidFill>
              </a:rPr>
              <a:t> Theory for </a:t>
            </a:r>
            <a:r>
              <a:rPr lang="fr-FR" altLang="en-US" sz="3600" dirty="0" err="1">
                <a:solidFill>
                  <a:schemeClr val="bg1"/>
                </a:solidFill>
              </a:rPr>
              <a:t>programmers</a:t>
            </a:r>
            <a:r>
              <a:rPr lang="fr-FR" altLang="en-US" sz="3600" dirty="0">
                <a:solidFill>
                  <a:schemeClr val="bg1"/>
                </a:solidFill>
              </a:rPr>
              <a:t> (</a:t>
            </a:r>
            <a:r>
              <a:rPr lang="fr-FR" altLang="en-US" sz="3600" dirty="0" err="1">
                <a:solidFill>
                  <a:schemeClr val="bg1"/>
                </a:solidFill>
              </a:rPr>
              <a:t>Bartosz</a:t>
            </a:r>
            <a:r>
              <a:rPr lang="fr-FR" altLang="en-US" sz="3600" dirty="0">
                <a:solidFill>
                  <a:schemeClr val="bg1"/>
                </a:solidFill>
              </a:rPr>
              <a:t> </a:t>
            </a:r>
            <a:r>
              <a:rPr lang="fr-FR" altLang="en-US" sz="3600" dirty="0" err="1">
                <a:solidFill>
                  <a:schemeClr val="bg1"/>
                </a:solidFill>
              </a:rPr>
              <a:t>Milewski</a:t>
            </a:r>
            <a:r>
              <a:rPr lang="fr-FR" altLang="en-US" sz="3600" dirty="0">
                <a:solidFill>
                  <a:schemeClr val="bg1"/>
                </a:solidFill>
              </a:rPr>
              <a:t>)</a:t>
            </a:r>
          </a:p>
          <a:p>
            <a:pPr marL="342900" indent="-342900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fr-FR" altLang="en-US" sz="3600" dirty="0">
                <a:solidFill>
                  <a:schemeClr val="bg1"/>
                </a:solidFill>
              </a:rPr>
              <a:t>Philip </a:t>
            </a:r>
            <a:r>
              <a:rPr lang="fr-FR" altLang="en-US" sz="3600" dirty="0" err="1">
                <a:solidFill>
                  <a:schemeClr val="bg1"/>
                </a:solidFill>
              </a:rPr>
              <a:t>Wadler</a:t>
            </a:r>
            <a:r>
              <a:rPr lang="fr-FR" altLang="en-US" sz="3600" dirty="0">
                <a:solidFill>
                  <a:schemeClr val="bg1"/>
                </a:solidFill>
              </a:rPr>
              <a:t> ’s Blog: </a:t>
            </a:r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http://homepages.inf.ed.ac.uk/wadler/</a:t>
            </a:r>
            <a:endParaRPr lang="fr-FR" altLang="en-US" sz="3600" dirty="0">
              <a:solidFill>
                <a:schemeClr val="bg1"/>
              </a:solidFill>
            </a:endParaRPr>
          </a:p>
          <a:p>
            <a:pPr marL="342900" indent="-342900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fr-FR" altLang="en-US" sz="3600" dirty="0" err="1">
                <a:solidFill>
                  <a:schemeClr val="bg1"/>
                </a:solidFill>
              </a:rPr>
              <a:t>Robb</a:t>
            </a:r>
            <a:r>
              <a:rPr lang="fr-FR" altLang="en-US" sz="3600" dirty="0">
                <a:solidFill>
                  <a:schemeClr val="bg1"/>
                </a:solidFill>
              </a:rPr>
              <a:t> </a:t>
            </a:r>
            <a:r>
              <a:rPr lang="fr-FR" altLang="en-US" sz="3600" dirty="0" err="1">
                <a:solidFill>
                  <a:schemeClr val="bg1"/>
                </a:solidFill>
              </a:rPr>
              <a:t>Seaton’s</a:t>
            </a:r>
            <a:r>
              <a:rPr lang="fr-FR" altLang="en-US" sz="3600" dirty="0">
                <a:solidFill>
                  <a:schemeClr val="bg1"/>
                </a:solidFill>
              </a:rPr>
              <a:t> Blog: </a:t>
            </a:r>
            <a:r>
              <a:rPr lang="fr-FR" alt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http://rs.io/why-category-theory-matters/</a:t>
            </a:r>
            <a:endParaRPr lang="fr-FR" altLang="en-US" sz="3600" dirty="0">
              <a:solidFill>
                <a:schemeClr val="bg1"/>
              </a:solidFill>
            </a:endParaRPr>
          </a:p>
          <a:p>
            <a:pPr marL="342900" indent="-342900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fr-FR" altLang="en-US" sz="3600" dirty="0" err="1">
                <a:solidFill>
                  <a:schemeClr val="bg1"/>
                </a:solidFill>
              </a:rPr>
              <a:t>Category</a:t>
            </a:r>
            <a:r>
              <a:rPr lang="fr-FR" altLang="en-US" sz="3600" dirty="0">
                <a:solidFill>
                  <a:schemeClr val="bg1"/>
                </a:solidFill>
              </a:rPr>
              <a:t> Theory for the </a:t>
            </a:r>
            <a:r>
              <a:rPr lang="fr-FR" altLang="en-US" sz="3600" dirty="0" err="1">
                <a:solidFill>
                  <a:schemeClr val="bg1"/>
                </a:solidFill>
              </a:rPr>
              <a:t>working</a:t>
            </a:r>
            <a:r>
              <a:rPr lang="fr-FR" altLang="en-US" sz="3600" dirty="0">
                <a:solidFill>
                  <a:schemeClr val="bg1"/>
                </a:solidFill>
              </a:rPr>
              <a:t> </a:t>
            </a:r>
            <a:r>
              <a:rPr lang="fr-FR" altLang="en-US" sz="3600" dirty="0" err="1">
                <a:solidFill>
                  <a:schemeClr val="bg1"/>
                </a:solidFill>
              </a:rPr>
              <a:t>mathematicians</a:t>
            </a:r>
            <a:r>
              <a:rPr lang="fr-FR" altLang="en-US" sz="3600" dirty="0">
                <a:solidFill>
                  <a:schemeClr val="bg1"/>
                </a:solidFill>
              </a:rPr>
              <a:t> (</a:t>
            </a:r>
            <a:r>
              <a:rPr lang="fr-FR" altLang="en-US" sz="3600" dirty="0" err="1">
                <a:solidFill>
                  <a:schemeClr val="bg1"/>
                </a:solidFill>
              </a:rPr>
              <a:t>MacLane</a:t>
            </a:r>
            <a:r>
              <a:rPr lang="fr-FR" altLang="en-US" sz="3600" dirty="0">
                <a:solidFill>
                  <a:schemeClr val="bg1"/>
                </a:solidFill>
              </a:rPr>
              <a:t>, Saunders)</a:t>
            </a:r>
          </a:p>
          <a:p>
            <a:pPr eaLnBrk="1" hangingPunct="1">
              <a:buClrTx/>
              <a:defRPr/>
            </a:pPr>
            <a:endParaRPr lang="fr-FR" altLang="en-US" sz="3600" dirty="0">
              <a:solidFill>
                <a:schemeClr val="bg1"/>
              </a:solidFill>
            </a:endParaRPr>
          </a:p>
          <a:p>
            <a:pPr marL="342900" indent="-342900" eaLnBrk="1" hangingPunct="1">
              <a:buClrTx/>
              <a:buFont typeface="Arial" panose="020B0604020202020204" pitchFamily="34" charset="0"/>
              <a:buChar char="•"/>
              <a:defRPr/>
            </a:pPr>
            <a:endParaRPr lang="fr-FR" altLang="en-US" sz="3600" dirty="0">
              <a:solidFill>
                <a:schemeClr val="bg1"/>
              </a:solidFill>
            </a:endParaRPr>
          </a:p>
          <a:p>
            <a:pPr eaLnBrk="1" hangingPunct="1">
              <a:buClrTx/>
              <a:defRPr/>
            </a:pPr>
            <a:r>
              <a:rPr lang="fr-FR" altLang="en-US" sz="3600" dirty="0">
                <a:solidFill>
                  <a:schemeClr val="bg1"/>
                </a:solidFill>
              </a:rPr>
              <a:t>  </a:t>
            </a:r>
          </a:p>
          <a:p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8" name="Thanks">
            <a:extLst>
              <a:ext uri="{FF2B5EF4-FFF2-40B4-BE49-F238E27FC236}">
                <a16:creationId xmlns:a16="http://schemas.microsoft.com/office/drawing/2014/main" id="{B76A52FD-1586-401D-B77C-F8DB1CF0086B}"/>
              </a:ext>
            </a:extLst>
          </p:cNvPr>
          <p:cNvSpPr txBox="1">
            <a:spLocks/>
          </p:cNvSpPr>
          <p:nvPr/>
        </p:nvSpPr>
        <p:spPr>
          <a:xfrm>
            <a:off x="1397698" y="7739775"/>
            <a:ext cx="22632918" cy="51171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t">
            <a:normAutofit fontScale="55000" lnSpcReduction="20000"/>
          </a:bodyPr>
          <a:lstStyle>
            <a:lvl1pPr marL="0" marR="0" indent="0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0" i="0" u="none" strike="noStrike" cap="none" spc="0" baseline="0">
                <a:solidFill>
                  <a:schemeClr val="accent3">
                    <a:hueOff val="1072396"/>
                    <a:satOff val="5650"/>
                    <a:lumOff val="-11199"/>
                  </a:schemeClr>
                </a:solidFill>
                <a:uFillTx/>
                <a:latin typeface="+mn-lt"/>
                <a:ea typeface="+mn-ea"/>
                <a:cs typeface="+mn-cs"/>
                <a:sym typeface="Montserrat Bold"/>
              </a:defRPr>
            </a:lvl1pPr>
            <a:lvl2pPr marL="0" marR="0" indent="228600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0" i="0" u="none" strike="noStrike" cap="none" spc="0" baseline="0">
                <a:solidFill>
                  <a:srgbClr val="1958BF"/>
                </a:solidFill>
                <a:uFillTx/>
                <a:latin typeface="+mn-lt"/>
                <a:ea typeface="+mn-ea"/>
                <a:cs typeface="+mn-cs"/>
                <a:sym typeface="Montserrat Bold"/>
              </a:defRPr>
            </a:lvl2pPr>
            <a:lvl3pPr marL="0" marR="0" indent="457200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0" i="0" u="none" strike="noStrike" cap="none" spc="0" baseline="0">
                <a:solidFill>
                  <a:srgbClr val="1958BF"/>
                </a:solidFill>
                <a:uFillTx/>
                <a:latin typeface="+mn-lt"/>
                <a:ea typeface="+mn-ea"/>
                <a:cs typeface="+mn-cs"/>
                <a:sym typeface="Montserrat Bold"/>
              </a:defRPr>
            </a:lvl3pPr>
            <a:lvl4pPr marL="0" marR="0" indent="685800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0" i="0" u="none" strike="noStrike" cap="none" spc="0" baseline="0">
                <a:solidFill>
                  <a:srgbClr val="1958BF"/>
                </a:solidFill>
                <a:uFillTx/>
                <a:latin typeface="+mn-lt"/>
                <a:ea typeface="+mn-ea"/>
                <a:cs typeface="+mn-cs"/>
                <a:sym typeface="Montserrat Bold"/>
              </a:defRPr>
            </a:lvl4pPr>
            <a:lvl5pPr marL="0" marR="0" indent="914400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0" i="0" u="none" strike="noStrike" cap="none" spc="0" baseline="0">
                <a:solidFill>
                  <a:srgbClr val="1958BF"/>
                </a:solidFill>
                <a:uFillTx/>
                <a:latin typeface="+mn-lt"/>
                <a:ea typeface="+mn-ea"/>
                <a:cs typeface="+mn-cs"/>
                <a:sym typeface="Montserrat Bold"/>
              </a:defRPr>
            </a:lvl5pPr>
            <a:lvl6pPr marL="0" marR="0" indent="1143000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0" i="0" u="none" strike="noStrike" cap="none" spc="0" baseline="0">
                <a:solidFill>
                  <a:srgbClr val="1958BF"/>
                </a:solidFill>
                <a:uFillTx/>
                <a:latin typeface="+mn-lt"/>
                <a:ea typeface="+mn-ea"/>
                <a:cs typeface="+mn-cs"/>
                <a:sym typeface="Montserrat Bold"/>
              </a:defRPr>
            </a:lvl6pPr>
            <a:lvl7pPr marL="0" marR="0" indent="1371600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0" i="0" u="none" strike="noStrike" cap="none" spc="0" baseline="0">
                <a:solidFill>
                  <a:srgbClr val="1958BF"/>
                </a:solidFill>
                <a:uFillTx/>
                <a:latin typeface="+mn-lt"/>
                <a:ea typeface="+mn-ea"/>
                <a:cs typeface="+mn-cs"/>
                <a:sym typeface="Montserrat Bold"/>
              </a:defRPr>
            </a:lvl7pPr>
            <a:lvl8pPr marL="0" marR="0" indent="1600200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0" i="0" u="none" strike="noStrike" cap="none" spc="0" baseline="0">
                <a:solidFill>
                  <a:srgbClr val="1958BF"/>
                </a:solidFill>
                <a:uFillTx/>
                <a:latin typeface="+mn-lt"/>
                <a:ea typeface="+mn-ea"/>
                <a:cs typeface="+mn-cs"/>
                <a:sym typeface="Montserrat Bold"/>
              </a:defRPr>
            </a:lvl8pPr>
            <a:lvl9pPr marL="0" marR="0" indent="1828800" algn="l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00" b="0" i="0" u="none" strike="noStrike" cap="none" spc="0" baseline="0">
                <a:solidFill>
                  <a:srgbClr val="1958BF"/>
                </a:solidFill>
                <a:uFillTx/>
                <a:latin typeface="+mn-lt"/>
                <a:ea typeface="+mn-ea"/>
                <a:cs typeface="+mn-cs"/>
                <a:sym typeface="Montserrat Bold"/>
              </a:defRPr>
            </a:lvl9pPr>
          </a:lstStyle>
          <a:p>
            <a:pPr hangingPunct="1"/>
            <a:r>
              <a:rPr lang="fr-FR" dirty="0" err="1"/>
              <a:t>History</a:t>
            </a:r>
            <a:br>
              <a:rPr lang="fr-FR" dirty="0"/>
            </a:br>
            <a:endParaRPr lang="fr-FR" dirty="0"/>
          </a:p>
          <a:p>
            <a:pPr marL="342900" indent="-342900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1940s: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Einlenberg</a:t>
            </a: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MacLane</a:t>
            </a: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formalize</a:t>
            </a: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Category</a:t>
            </a: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 Theory</a:t>
            </a:r>
          </a:p>
          <a:p>
            <a:pPr marL="342900" indent="-342900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1958: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Monads</a:t>
            </a: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discovered</a:t>
            </a: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 by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Godement</a:t>
            </a:r>
            <a:endParaRPr lang="fr-FR" altLang="en-US" sz="9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eaLnBrk="1" hangingPunct="1">
              <a:buClrTx/>
              <a:buFont typeface="Arial" panose="020B0604020202020204" pitchFamily="34" charset="0"/>
              <a:buChar char="•"/>
              <a:defRPr/>
            </a:pP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1990: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Moggi</a:t>
            </a: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Wadler</a:t>
            </a: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apply</a:t>
            </a: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monads</a:t>
            </a: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 to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functional</a:t>
            </a: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fr-FR" altLang="en-US" sz="9600" dirty="0" err="1">
                <a:solidFill>
                  <a:schemeClr val="bg2">
                    <a:lumMod val="75000"/>
                  </a:schemeClr>
                </a:solidFill>
              </a:rPr>
              <a:t>programming</a:t>
            </a:r>
            <a:endParaRPr lang="fr-FR" altLang="en-US" sz="9600" dirty="0">
              <a:solidFill>
                <a:schemeClr val="bg2">
                  <a:lumMod val="75000"/>
                </a:schemeClr>
              </a:solidFill>
            </a:endParaRPr>
          </a:p>
          <a:p>
            <a:pPr eaLnBrk="1" hangingPunct="1">
              <a:buClrTx/>
              <a:defRPr/>
            </a:pPr>
            <a:r>
              <a:rPr lang="fr-FR" altLang="en-US" sz="9600" dirty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  <a:p>
            <a:pPr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44216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38330" y="136442"/>
            <a:ext cx="17731409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math</a:t>
            </a:r>
            <a:endParaRPr dirty="0"/>
          </a:p>
        </p:txBody>
      </p:sp>
      <p:sp>
        <p:nvSpPr>
          <p:cNvPr id="3" name="Devoxx France runs on 3 days…">
            <a:extLst>
              <a:ext uri="{FF2B5EF4-FFF2-40B4-BE49-F238E27FC236}">
                <a16:creationId xmlns:a16="http://schemas.microsoft.com/office/drawing/2014/main" id="{0958F0C0-D394-43A3-A1C9-D276AE95C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2990121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Product</a:t>
            </a:r>
            <a:endParaRPr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1C70A1-57E4-48C8-ADA7-B1AD8CEC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4" y="4185371"/>
            <a:ext cx="13020260" cy="341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A</a:t>
            </a:r>
            <a:r>
              <a:rPr lang="fr-FR" altLang="fr-FR" sz="7200" baseline="30000" dirty="0"/>
              <a:t>C </a:t>
            </a:r>
            <a:r>
              <a:rPr lang="fr-FR" altLang="fr-FR" sz="7200" dirty="0"/>
              <a:t>* B</a:t>
            </a:r>
            <a:r>
              <a:rPr lang="fr-FR" altLang="fr-FR" sz="7200" baseline="30000" dirty="0"/>
              <a:t>C = </a:t>
            </a:r>
            <a:r>
              <a:rPr lang="fr-FR" altLang="fr-FR" sz="7200" dirty="0"/>
              <a:t>(A * B)</a:t>
            </a:r>
            <a:r>
              <a:rPr lang="fr-FR" altLang="fr-FR" sz="7200" baseline="30000" dirty="0"/>
              <a:t>C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(C -&gt;A , C -&gt;B) = C -&gt; (A,B)</a:t>
            </a:r>
          </a:p>
        </p:txBody>
      </p:sp>
      <p:cxnSp>
        <p:nvCxnSpPr>
          <p:cNvPr id="27" name="AutoShape 3">
            <a:extLst>
              <a:ext uri="{FF2B5EF4-FFF2-40B4-BE49-F238E27FC236}">
                <a16:creationId xmlns:a16="http://schemas.microsoft.com/office/drawing/2014/main" id="{5FA2F3D4-5F0F-454A-8B1A-75A105870A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43520" y="8938354"/>
            <a:ext cx="4096067" cy="329822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B3B5836A-652B-478C-A088-8D72F87674E5}"/>
              </a:ext>
            </a:extLst>
          </p:cNvPr>
          <p:cNvCxnSpPr>
            <a:cxnSpLocks noChangeShapeType="1"/>
            <a:endCxn id="30" idx="0"/>
          </p:cNvCxnSpPr>
          <p:nvPr/>
        </p:nvCxnSpPr>
        <p:spPr bwMode="auto">
          <a:xfrm>
            <a:off x="12228512" y="8901842"/>
            <a:ext cx="47467" cy="3195126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AutoShape 5">
            <a:extLst>
              <a:ext uri="{FF2B5EF4-FFF2-40B4-BE49-F238E27FC236}">
                <a16:creationId xmlns:a16="http://schemas.microsoft.com/office/drawing/2014/main" id="{F2BDD164-D8DB-4205-976A-F84656ECFA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444412" y="8901842"/>
            <a:ext cx="3851275" cy="3334732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 Box 6">
            <a:extLst>
              <a:ext uri="{FF2B5EF4-FFF2-40B4-BE49-F238E27FC236}">
                <a16:creationId xmlns:a16="http://schemas.microsoft.com/office/drawing/2014/main" id="{0A5C28FD-AFE8-4523-BE61-721CE802B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7304" y="12096968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(</a:t>
            </a:r>
            <a:r>
              <a:rPr lang="fr-FR" altLang="fr-FR" sz="4800" dirty="0" err="1">
                <a:solidFill>
                  <a:srgbClr val="595959"/>
                </a:solidFill>
              </a:rPr>
              <a:t>a,b</a:t>
            </a:r>
            <a:r>
              <a:rPr lang="fr-FR" altLang="fr-FR" sz="4800" dirty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51B4DD41-B2B0-46AB-8255-F0AD5CC7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325" y="8212867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>
                <a:solidFill>
                  <a:srgbClr val="595959"/>
                </a:solidFill>
              </a:rPr>
              <a:t>c</a:t>
            </a: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B64826CD-5F66-4D67-BA28-65E2E4C5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328" y="11884878"/>
            <a:ext cx="684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a</a:t>
            </a:r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9DC812CD-12C6-4EE2-B836-664A6711B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620" y="11865099"/>
            <a:ext cx="68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b</a:t>
            </a:r>
          </a:p>
        </p:txBody>
      </p:sp>
      <p:cxnSp>
        <p:nvCxnSpPr>
          <p:cNvPr id="34" name="AutoShape 10">
            <a:extLst>
              <a:ext uri="{FF2B5EF4-FFF2-40B4-BE49-F238E27FC236}">
                <a16:creationId xmlns:a16="http://schemas.microsoft.com/office/drawing/2014/main" id="{F378964A-0DB5-4FBC-8621-DE5745B924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511540" y="12297628"/>
            <a:ext cx="2935764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AutoShape 11">
            <a:extLst>
              <a:ext uri="{FF2B5EF4-FFF2-40B4-BE49-F238E27FC236}">
                <a16:creationId xmlns:a16="http://schemas.microsoft.com/office/drawing/2014/main" id="{B4564B4B-ADC3-4B91-B0B5-AFD67898B5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443902" y="12297628"/>
            <a:ext cx="2189718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Text Box 12">
            <a:extLst>
              <a:ext uri="{FF2B5EF4-FFF2-40B4-BE49-F238E27FC236}">
                <a16:creationId xmlns:a16="http://schemas.microsoft.com/office/drawing/2014/main" id="{A81F9185-847F-4B72-AE53-D9FE07732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934" y="12236574"/>
            <a:ext cx="546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first</a:t>
            </a:r>
          </a:p>
        </p:txBody>
      </p:sp>
      <p:sp>
        <p:nvSpPr>
          <p:cNvPr id="37" name="Text Box 13">
            <a:extLst>
              <a:ext uri="{FF2B5EF4-FFF2-40B4-BE49-F238E27FC236}">
                <a16:creationId xmlns:a16="http://schemas.microsoft.com/office/drawing/2014/main" id="{E50DB45D-86EF-4635-813A-A3305F684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0480" y="12236574"/>
            <a:ext cx="841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second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id="{856D4E2F-650D-40AE-8A32-283F5C71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9458" y="9641153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068A04EC-061E-460D-B34D-B38C4433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392" y="10009453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0" name="Text Box 16">
            <a:extLst>
              <a:ext uri="{FF2B5EF4-FFF2-40B4-BE49-F238E27FC236}">
                <a16:creationId xmlns:a16="http://schemas.microsoft.com/office/drawing/2014/main" id="{0F7345E2-8D67-428F-80EE-77AE4A496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2037" y="10569208"/>
            <a:ext cx="644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&lt;</a:t>
            </a:r>
            <a:r>
              <a:rPr lang="fr-FR" altLang="fr-FR" dirty="0" err="1">
                <a:solidFill>
                  <a:srgbClr val="000000"/>
                </a:solidFill>
              </a:rPr>
              <a:t>f,g</a:t>
            </a:r>
            <a:r>
              <a:rPr lang="fr-FR" altLang="fr-FR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B38A2-A35D-4A64-9B88-DEEDCEDCC1A5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6266578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38330" y="136442"/>
            <a:ext cx="17731409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You know </a:t>
            </a:r>
            <a:r>
              <a:rPr lang="fr-FR" dirty="0" err="1"/>
              <a:t>category</a:t>
            </a:r>
            <a:r>
              <a:rPr lang="fr-FR" dirty="0"/>
              <a:t> in math</a:t>
            </a:r>
            <a:endParaRPr dirty="0"/>
          </a:p>
        </p:txBody>
      </p:sp>
      <p:sp>
        <p:nvSpPr>
          <p:cNvPr id="3" name="Devoxx France runs on 3 days…">
            <a:extLst>
              <a:ext uri="{FF2B5EF4-FFF2-40B4-BE49-F238E27FC236}">
                <a16:creationId xmlns:a16="http://schemas.microsoft.com/office/drawing/2014/main" id="{0958F0C0-D394-43A3-A1C9-D276AE95C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87453" y="2990121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Co Product</a:t>
            </a:r>
            <a:endParaRPr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1C70A1-57E4-48C8-ADA7-B1AD8CEC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904" y="4185371"/>
            <a:ext cx="13020260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(A + B) * C = A * C + B * C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r>
              <a:rPr lang="fr-FR" altLang="fr-FR" sz="7200" dirty="0"/>
              <a:t>(A|B , C) = (A,C) | (B,C)</a:t>
            </a:r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  <a:p>
            <a:pPr algn="ctr" eaLnBrk="1" hangingPunct="1">
              <a:buClrTx/>
              <a:buFontTx/>
              <a:buNone/>
            </a:pPr>
            <a:endParaRPr lang="fr-FR" altLang="fr-FR" sz="7200" dirty="0"/>
          </a:p>
        </p:txBody>
      </p:sp>
      <p:cxnSp>
        <p:nvCxnSpPr>
          <p:cNvPr id="5" name="AutoShape 3">
            <a:extLst>
              <a:ext uri="{FF2B5EF4-FFF2-40B4-BE49-F238E27FC236}">
                <a16:creationId xmlns:a16="http://schemas.microsoft.com/office/drawing/2014/main" id="{E1042897-2577-41D0-B037-6D72073600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32524" y="10064646"/>
            <a:ext cx="3403564" cy="2200241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AAD23C4A-0C67-472A-9953-435FCF9EDE2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3669152" y="9924188"/>
            <a:ext cx="3593842" cy="2340699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" name="Text Box 5">
            <a:extLst>
              <a:ext uri="{FF2B5EF4-FFF2-40B4-BE49-F238E27FC236}">
                <a16:creationId xmlns:a16="http://schemas.microsoft.com/office/drawing/2014/main" id="{F1E4B734-9490-4F0B-92D9-FDC46548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3208" y="9050874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595959"/>
                </a:solidFill>
              </a:rPr>
              <a:t>a|b</a:t>
            </a:r>
            <a:endParaRPr lang="fr-FR" altLang="fr-FR" sz="4800" dirty="0">
              <a:solidFill>
                <a:srgbClr val="595959"/>
              </a:solidFill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FEED3AD-6923-4D30-961B-D71F1097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384" y="8869258"/>
            <a:ext cx="684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a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78FF7EB-9726-4352-8BCC-216A75564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622" y="8901008"/>
            <a:ext cx="685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b</a:t>
            </a:r>
          </a:p>
        </p:txBody>
      </p: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3C8A6284-88DA-4D78-944D-CF69BF427CD9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12811883" y="9876374"/>
            <a:ext cx="28594" cy="220805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Text Box 9">
            <a:extLst>
              <a:ext uri="{FF2B5EF4-FFF2-40B4-BE49-F238E27FC236}">
                <a16:creationId xmlns:a16="http://schemas.microsoft.com/office/drawing/2014/main" id="{90E86AB9-8057-4C2E-A03E-31673D2E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3208" y="12140940"/>
            <a:ext cx="1657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c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EA4E30C1-8AF4-488E-A25E-781A72457E3A}"/>
              </a:ext>
            </a:extLst>
          </p:cNvPr>
          <p:cNvCxnSpPr>
            <a:cxnSpLocks noChangeShapeType="1"/>
            <a:endCxn id="7" idx="1"/>
          </p:cNvCxnSpPr>
          <p:nvPr/>
        </p:nvCxnSpPr>
        <p:spPr bwMode="auto">
          <a:xfrm>
            <a:off x="8622238" y="9463624"/>
            <a:ext cx="3360970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502E7081-38A3-44FC-AF2F-4C2E44A55A65}"/>
              </a:ext>
            </a:extLst>
          </p:cNvPr>
          <p:cNvCxnSpPr>
            <a:cxnSpLocks noChangeShapeType="1"/>
            <a:endCxn id="7" idx="3"/>
          </p:cNvCxnSpPr>
          <p:nvPr/>
        </p:nvCxnSpPr>
        <p:spPr bwMode="auto">
          <a:xfrm flipH="1">
            <a:off x="13640558" y="9463624"/>
            <a:ext cx="3622436" cy="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" name="Text Box 12">
            <a:extLst>
              <a:ext uri="{FF2B5EF4-FFF2-40B4-BE49-F238E27FC236}">
                <a16:creationId xmlns:a16="http://schemas.microsoft.com/office/drawing/2014/main" id="{78BE4B65-0719-4D53-AE2E-511EAB636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230" y="8517141"/>
            <a:ext cx="473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ind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2BF565D8-3DFA-4544-B3D9-91E5127FA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9888" y="8532708"/>
            <a:ext cx="431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>
                <a:solidFill>
                  <a:srgbClr val="000000"/>
                </a:solidFill>
              </a:rPr>
              <a:t>inr</a:t>
            </a: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2CECD367-DBBC-46CF-9FD4-DBED8E4D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5817" y="11278687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F5A7913F-BD5F-4F35-B6A2-164E200A5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8512" y="10910387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GB" altLang="fr-FR" dirty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FC9627D-A72D-4691-95D4-27AEBC67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9659" y="10319401"/>
            <a:ext cx="5556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[</a:t>
            </a:r>
            <a:r>
              <a:rPr lang="fr-FR" altLang="fr-FR" dirty="0" err="1">
                <a:solidFill>
                  <a:srgbClr val="000000"/>
                </a:solidFill>
              </a:rPr>
              <a:t>f,g</a:t>
            </a:r>
            <a:r>
              <a:rPr lang="fr-FR" altLang="fr-FR" dirty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68CA47-FC9F-486B-9C8D-8D66210E94B3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969870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Surjective/Bijective</a:t>
            </a:r>
            <a:endParaRPr dirty="0"/>
          </a:p>
        </p:txBody>
      </p:sp>
      <p:pic>
        <p:nvPicPr>
          <p:cNvPr id="3" name="Picture 2" descr="Bijection, Injection, And Surjection | Brilliant Math ...">
            <a:extLst>
              <a:ext uri="{FF2B5EF4-FFF2-40B4-BE49-F238E27FC236}">
                <a16:creationId xmlns:a16="http://schemas.microsoft.com/office/drawing/2014/main" id="{5762E7BE-B195-4A86-B61E-2B51A27C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80" y="2716425"/>
            <a:ext cx="14544040" cy="1032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A8EB8D-81BF-43C3-A19C-4593A5FA348D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551578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167" y="347204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1A2D01D-7742-4FBB-997E-F7C079FE3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983" y="5302357"/>
            <a:ext cx="957151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6949" y="4883385"/>
            <a:ext cx="102386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4083" y="6645142"/>
            <a:ext cx="81975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10212890" y="7239991"/>
            <a:ext cx="81975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&lt;=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3895057-FF00-4CC4-B637-7FB4A4654DAD}"/>
              </a:ext>
            </a:extLst>
          </p:cNvPr>
          <p:cNvSpPr>
            <a:spLocks noChangeArrowheads="1"/>
          </p:cNvSpPr>
          <p:nvPr/>
        </p:nvSpPr>
        <p:spPr bwMode="auto">
          <a:xfrm rot="16908007">
            <a:off x="8400631" y="519401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0D4F67F-6CD4-4071-BF76-F94F2149F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563" y="4728220"/>
            <a:ext cx="934354" cy="969405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5B2C57A1-5DFC-45A1-B35F-BAB6726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303" y="7968288"/>
            <a:ext cx="934353" cy="846489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 err="1"/>
              <a:t>Ordered</a:t>
            </a:r>
            <a:r>
              <a:rPr lang="fr-FR" dirty="0"/>
              <a:t> set</a:t>
            </a:r>
            <a:endParaRPr dirty="0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36EB9386-F6FF-43BA-85D8-C99E8281A89A}"/>
              </a:ext>
            </a:extLst>
          </p:cNvPr>
          <p:cNvSpPr>
            <a:spLocks noChangeArrowheads="1"/>
          </p:cNvSpPr>
          <p:nvPr/>
        </p:nvSpPr>
        <p:spPr bwMode="auto">
          <a:xfrm rot="2001102">
            <a:off x="13619776" y="432980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E1A2108D-053E-4B57-98CE-A858EBACA47F}"/>
              </a:ext>
            </a:extLst>
          </p:cNvPr>
          <p:cNvSpPr>
            <a:spLocks noChangeArrowheads="1"/>
          </p:cNvSpPr>
          <p:nvPr/>
        </p:nvSpPr>
        <p:spPr bwMode="auto">
          <a:xfrm rot="7847967">
            <a:off x="13214680" y="840022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2800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1290194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3597964" y="136442"/>
            <a:ext cx="17453113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know</a:t>
            </a:r>
            <a:endParaRPr dirty="0"/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552970DB-D4B2-47C1-9F5D-323CD82B6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950" y="3632933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6D34C284-5C62-4582-BC7E-784D11B4F076}"/>
              </a:ext>
            </a:extLst>
          </p:cNvPr>
          <p:cNvSpPr txBox="1">
            <a:spLocks noChangeArrowheads="1"/>
          </p:cNvSpPr>
          <p:nvPr/>
        </p:nvSpPr>
        <p:spPr bwMode="auto">
          <a:xfrm rot="21343251">
            <a:off x="10340866" y="3970889"/>
            <a:ext cx="2276436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1257B6F-0AE6-497F-B836-2809475B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8657" y="6654631"/>
            <a:ext cx="223520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510D4E1-4EF8-47F0-A78C-63B0B0754902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505167" y="7239991"/>
            <a:ext cx="2235205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 err="1"/>
              <a:t>extends</a:t>
            </a:r>
            <a:endParaRPr lang="fr-FR" altLang="fr-FR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65E528-7849-4646-94E4-0241B41F595B}"/>
              </a:ext>
            </a:extLst>
          </p:cNvPr>
          <p:cNvCxnSpPr/>
          <p:nvPr/>
        </p:nvCxnSpPr>
        <p:spPr>
          <a:xfrm flipV="1">
            <a:off x="9338877" y="4699235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46D62C-857F-487D-B407-D5D7A7A93507}"/>
              </a:ext>
            </a:extLst>
          </p:cNvPr>
          <p:cNvCxnSpPr>
            <a:cxnSpLocks/>
          </p:cNvCxnSpPr>
          <p:nvPr/>
        </p:nvCxnSpPr>
        <p:spPr>
          <a:xfrm flipH="1">
            <a:off x="13683034" y="5487924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9BABDF-42CD-43BE-B41D-938139297374}"/>
              </a:ext>
            </a:extLst>
          </p:cNvPr>
          <p:cNvCxnSpPr>
            <a:cxnSpLocks/>
          </p:cNvCxnSpPr>
          <p:nvPr/>
        </p:nvCxnSpPr>
        <p:spPr>
          <a:xfrm>
            <a:off x="9107271" y="6405153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Devoxx France runs on 3 days…">
            <a:extLst>
              <a:ext uri="{FF2B5EF4-FFF2-40B4-BE49-F238E27FC236}">
                <a16:creationId xmlns:a16="http://schemas.microsoft.com/office/drawing/2014/main" id="{7ACB89F3-07E2-4E16-A31B-CCEB25C0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19973" y="10378375"/>
            <a:ext cx="15609094" cy="906017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Class </a:t>
            </a:r>
            <a:r>
              <a:rPr lang="fr-FR" dirty="0" err="1"/>
              <a:t>hierarchy</a:t>
            </a:r>
            <a:endParaRPr dirty="0"/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5966EF83-CA88-4AA4-81A8-2CC4F5C2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584" y="5227652"/>
            <a:ext cx="2518408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Seller</a:t>
            </a:r>
          </a:p>
        </p:txBody>
      </p:sp>
      <p:sp>
        <p:nvSpPr>
          <p:cNvPr id="21" name="Oval 3">
            <a:extLst>
              <a:ext uri="{FF2B5EF4-FFF2-40B4-BE49-F238E27FC236}">
                <a16:creationId xmlns:a16="http://schemas.microsoft.com/office/drawing/2014/main" id="{B0AC26D5-FBF7-41FE-9CA5-80C2DF3C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9453" y="4472241"/>
            <a:ext cx="3162182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Person</a:t>
            </a:r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BA253655-19CC-48EA-84D3-3B685EEC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98" y="8491729"/>
            <a:ext cx="2862553" cy="94133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585102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4472609" y="136442"/>
            <a:ext cx="15077454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Code </a:t>
            </a:r>
            <a:r>
              <a:rPr lang="fr-FR" dirty="0" err="1"/>
              <a:t>review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1A760AE-6D17-41E2-A96D-1488F3AC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5" y="3200399"/>
            <a:ext cx="13209804" cy="874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970006-EF89-4151-BECC-3C4BE5CFF3BC}"/>
              </a:ext>
            </a:extLst>
          </p:cNvPr>
          <p:cNvSpPr txBox="1"/>
          <p:nvPr/>
        </p:nvSpPr>
        <p:spPr>
          <a:xfrm>
            <a:off x="428276" y="13039362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40965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77140C0B-FA92-48B2-9D1B-77608F37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765" y="2751102"/>
            <a:ext cx="9752705" cy="6436359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B8E95AE6-24FE-4B05-A297-A8462A8E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333" y="4994302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3DBAFB83-F941-4A48-B897-82D3E7DC0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082" y="4360760"/>
            <a:ext cx="525983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1308FAAB-70BD-4569-AECF-8A4B66DC3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9576" y="5586905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CD2B1A6-F79B-46EB-9282-C17633D9C0A3}"/>
              </a:ext>
            </a:extLst>
          </p:cNvPr>
          <p:cNvSpPr txBox="1">
            <a:spLocks noChangeArrowheads="1"/>
          </p:cNvSpPr>
          <p:nvPr/>
        </p:nvSpPr>
        <p:spPr bwMode="auto">
          <a:xfrm rot="1898071">
            <a:off x="9862216" y="6811957"/>
            <a:ext cx="541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 </a:t>
            </a:r>
            <a:r>
              <a:rPr lang="fr-FR" altLang="fr-FR" sz="1200" i="1" dirty="0"/>
              <a:t>o</a:t>
            </a:r>
            <a:r>
              <a:rPr lang="fr-FR" altLang="fr-FR" dirty="0"/>
              <a:t> f</a:t>
            </a:r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id="{96E5B7CB-CA17-445B-A91D-13F6E86C8E04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7791702" y="467346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9CD9302D-A18D-4F6A-A727-B7C6A08E9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9576" y="4255310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6633317-3C5F-4B94-859D-CF3D3C62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2885" y="7554609"/>
            <a:ext cx="347662" cy="334962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1A84B8A6-829E-4395-83DB-D76A6D3D7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78087" y="9692038"/>
            <a:ext cx="17671774" cy="188629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fr-FR" dirty="0"/>
              <a:t>A </a:t>
            </a:r>
            <a:r>
              <a:rPr lang="fr-FR" dirty="0" err="1"/>
              <a:t>bunch</a:t>
            </a:r>
            <a:r>
              <a:rPr lang="fr-FR" dirty="0"/>
              <a:t> of </a:t>
            </a:r>
            <a:r>
              <a:rPr lang="fr-FR" b="1" dirty="0" err="1"/>
              <a:t>morphisms</a:t>
            </a:r>
            <a:r>
              <a:rPr lang="fr-FR" b="1" dirty="0"/>
              <a:t>, </a:t>
            </a:r>
            <a:r>
              <a:rPr lang="fr-FR" dirty="0" err="1"/>
              <a:t>they</a:t>
            </a:r>
            <a:r>
              <a:rPr lang="fr-FR" dirty="0"/>
              <a:t> start and finish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b="1" dirty="0" err="1"/>
              <a:t>object</a:t>
            </a:r>
            <a:endParaRPr dirty="0"/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587B183F-90C7-4FD6-A9B1-CB6AF6B2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765" y="11501880"/>
            <a:ext cx="975270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600" b="1" dirty="0">
                <a:solidFill>
                  <a:srgbClr val="595959"/>
                </a:solidFill>
              </a:rPr>
              <a:t>Identity</a:t>
            </a:r>
            <a:r>
              <a:rPr lang="fr-FR" altLang="fr-FR" sz="3600" dirty="0">
                <a:solidFill>
                  <a:srgbClr val="595959"/>
                </a:solidFill>
              </a:rPr>
              <a:t>: (a-&gt;a)</a:t>
            </a:r>
          </a:p>
          <a:p>
            <a:pPr eaLnBrk="1" hangingPunct="1">
              <a:buClrTx/>
              <a:buFontTx/>
              <a:buNone/>
            </a:pPr>
            <a:r>
              <a:rPr lang="fr-FR" altLang="fr-FR" sz="3600" b="1" dirty="0">
                <a:solidFill>
                  <a:srgbClr val="595959"/>
                </a:solidFill>
              </a:rPr>
              <a:t>Composition</a:t>
            </a:r>
            <a:r>
              <a:rPr lang="fr-FR" altLang="fr-FR" sz="3600" dirty="0">
                <a:solidFill>
                  <a:srgbClr val="595959"/>
                </a:solidFill>
              </a:rPr>
              <a:t>: (a -&gt;b) -&gt; (b-&gt;c) = (a-&gt;c)</a:t>
            </a:r>
          </a:p>
        </p:txBody>
      </p:sp>
      <p:sp>
        <p:nvSpPr>
          <p:cNvPr id="24" name="AutoShape 10">
            <a:extLst>
              <a:ext uri="{FF2B5EF4-FFF2-40B4-BE49-F238E27FC236}">
                <a16:creationId xmlns:a16="http://schemas.microsoft.com/office/drawing/2014/main" id="{00AFA5FA-302F-46CC-87D7-BF55A16AE6F3}"/>
              </a:ext>
            </a:extLst>
          </p:cNvPr>
          <p:cNvSpPr>
            <a:spLocks noChangeArrowheads="1"/>
          </p:cNvSpPr>
          <p:nvPr/>
        </p:nvSpPr>
        <p:spPr bwMode="auto">
          <a:xfrm rot="9107399">
            <a:off x="12565409" y="792456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EB4E28C5-3258-4265-B530-4BEDEB8FB1A3}"/>
              </a:ext>
            </a:extLst>
          </p:cNvPr>
          <p:cNvSpPr>
            <a:spLocks noChangeArrowheads="1"/>
          </p:cNvSpPr>
          <p:nvPr/>
        </p:nvSpPr>
        <p:spPr bwMode="auto">
          <a:xfrm rot="2828588">
            <a:off x="13219207" y="3745925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F2B711-79FD-4D72-8DAE-17AA5C992703}"/>
              </a:ext>
            </a:extLst>
          </p:cNvPr>
          <p:cNvCxnSpPr/>
          <p:nvPr/>
        </p:nvCxnSpPr>
        <p:spPr>
          <a:xfrm flipV="1">
            <a:off x="8848995" y="4023374"/>
            <a:ext cx="3733944" cy="36830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F8FE5E-BC34-44E0-8810-9565BD77FB24}"/>
              </a:ext>
            </a:extLst>
          </p:cNvPr>
          <p:cNvCxnSpPr>
            <a:cxnSpLocks/>
          </p:cNvCxnSpPr>
          <p:nvPr/>
        </p:nvCxnSpPr>
        <p:spPr>
          <a:xfrm flipH="1">
            <a:off x="13193152" y="4812063"/>
            <a:ext cx="582483" cy="2856423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8C0EB7-07F8-4CE9-9650-F5BE5F30F44D}"/>
              </a:ext>
            </a:extLst>
          </p:cNvPr>
          <p:cNvCxnSpPr>
            <a:cxnSpLocks/>
          </p:cNvCxnSpPr>
          <p:nvPr/>
        </p:nvCxnSpPr>
        <p:spPr>
          <a:xfrm>
            <a:off x="8617389" y="5729292"/>
            <a:ext cx="3685065" cy="2248158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F50F69-3F40-4FC8-9578-4E8D38068A17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0779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830787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 err="1"/>
              <a:t>What’s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6B8BD6C7-F200-40B3-A405-ADEC5AC2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482" y="2824237"/>
            <a:ext cx="12183541" cy="6253295"/>
          </a:xfrm>
          <a:prstGeom prst="ellipse">
            <a:avLst/>
          </a:prstGeom>
          <a:solidFill>
            <a:srgbClr val="000000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Oval 3">
            <a:extLst>
              <a:ext uri="{FF2B5EF4-FFF2-40B4-BE49-F238E27FC236}">
                <a16:creationId xmlns:a16="http://schemas.microsoft.com/office/drawing/2014/main" id="{979B0FAD-AFBE-41C8-B5C5-1E4ABAD1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834" y="5491827"/>
            <a:ext cx="347662" cy="334963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475F7F5-517B-4EE8-9478-F8229B73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049" y="3876470"/>
            <a:ext cx="167012" cy="86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h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5609B307-A2A5-4FC0-BAC0-0347DC963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2791" y="5497102"/>
            <a:ext cx="288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</a:t>
            </a: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8C969318-392D-4E82-8CB7-E59CB82B007E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8568410" y="7078422"/>
            <a:ext cx="59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g </a:t>
            </a:r>
            <a:r>
              <a:rPr lang="fr-FR" altLang="fr-FR" sz="1200" i="1" dirty="0"/>
              <a:t>o</a:t>
            </a:r>
            <a:r>
              <a:rPr lang="fr-FR" altLang="fr-FR" dirty="0"/>
              <a:t> h</a:t>
            </a:r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D4B8CF76-6F81-4AF5-B7EB-D737A36F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2704" y="4682231"/>
            <a:ext cx="347662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5" name="Oval 13">
            <a:extLst>
              <a:ext uri="{FF2B5EF4-FFF2-40B4-BE49-F238E27FC236}">
                <a16:creationId xmlns:a16="http://schemas.microsoft.com/office/drawing/2014/main" id="{09BF5533-F7E1-4855-8CBB-97099D5BA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6535" y="7309097"/>
            <a:ext cx="347662" cy="334962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A102EB3D-18BB-4403-A754-349A700E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148" y="9891912"/>
            <a:ext cx="9680713" cy="17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sz="3600" b="1" dirty="0">
                <a:solidFill>
                  <a:srgbClr val="595959"/>
                </a:solidFill>
              </a:rPr>
              <a:t>Identity </a:t>
            </a:r>
            <a:r>
              <a:rPr lang="fr-FR" altLang="fr-FR" sz="3600" b="1" dirty="0" err="1">
                <a:solidFill>
                  <a:srgbClr val="595959"/>
                </a:solidFill>
              </a:rPr>
              <a:t>law</a:t>
            </a:r>
            <a:r>
              <a:rPr lang="fr-FR" altLang="fr-FR" sz="3600" dirty="0">
                <a:solidFill>
                  <a:srgbClr val="595959"/>
                </a:solidFill>
              </a:rPr>
              <a:t>: (id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f ) = (f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id ) = f</a:t>
            </a:r>
          </a:p>
          <a:p>
            <a:pPr eaLnBrk="1" hangingPunct="1">
              <a:buClrTx/>
              <a:buFontTx/>
              <a:buNone/>
            </a:pPr>
            <a:endParaRPr lang="fr-FR" altLang="fr-FR" sz="3600" b="1" dirty="0">
              <a:solidFill>
                <a:srgbClr val="595959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fr-FR" altLang="fr-FR" sz="3600" b="1" dirty="0">
                <a:solidFill>
                  <a:srgbClr val="595959"/>
                </a:solidFill>
              </a:rPr>
              <a:t>Associative </a:t>
            </a:r>
            <a:r>
              <a:rPr lang="fr-FR" altLang="fr-FR" sz="3600" b="1" dirty="0" err="1">
                <a:solidFill>
                  <a:srgbClr val="595959"/>
                </a:solidFill>
              </a:rPr>
              <a:t>law</a:t>
            </a:r>
            <a:r>
              <a:rPr lang="fr-FR" altLang="fr-FR" sz="3600" dirty="0">
                <a:solidFill>
                  <a:srgbClr val="595959"/>
                </a:solidFill>
              </a:rPr>
              <a:t>: (f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g )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h = f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(g </a:t>
            </a:r>
            <a:r>
              <a:rPr lang="fr-FR" altLang="fr-FR" sz="3600" i="1" dirty="0">
                <a:solidFill>
                  <a:srgbClr val="595959"/>
                </a:solidFill>
              </a:rPr>
              <a:t>o</a:t>
            </a:r>
            <a:r>
              <a:rPr lang="fr-FR" altLang="fr-FR" sz="3600" dirty="0">
                <a:solidFill>
                  <a:srgbClr val="595959"/>
                </a:solidFill>
              </a:rPr>
              <a:t> h)</a:t>
            </a:r>
          </a:p>
        </p:txBody>
      </p:sp>
      <p:sp>
        <p:nvSpPr>
          <p:cNvPr id="37" name="Oval 15">
            <a:extLst>
              <a:ext uri="{FF2B5EF4-FFF2-40B4-BE49-F238E27FC236}">
                <a16:creationId xmlns:a16="http://schemas.microsoft.com/office/drawing/2014/main" id="{1FFF0E64-1D23-4031-9A8C-024A94BDA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3461" y="5147987"/>
            <a:ext cx="346075" cy="336550"/>
          </a:xfrm>
          <a:prstGeom prst="ellipse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endParaRPr lang="fr-FR" altLang="fr-FR" dirty="0">
              <a:solidFill>
                <a:srgbClr val="000000"/>
              </a:solidFill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59EBD002-BBA4-4699-B965-BE23AD49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9166" y="6995078"/>
            <a:ext cx="2508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/>
              <a:t>f</a:t>
            </a:r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5B46CD8F-CFA9-4EF1-B8BF-1BFD92F91DAD}"/>
              </a:ext>
            </a:extLst>
          </p:cNvPr>
          <p:cNvSpPr txBox="1">
            <a:spLocks noChangeArrowheads="1"/>
          </p:cNvSpPr>
          <p:nvPr/>
        </p:nvSpPr>
        <p:spPr bwMode="auto">
          <a:xfrm rot="360000">
            <a:off x="12656005" y="3957596"/>
            <a:ext cx="541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fr-FR" altLang="fr-FR" dirty="0"/>
              <a:t>f </a:t>
            </a:r>
            <a:r>
              <a:rPr lang="fr-FR" altLang="fr-FR" sz="1200" i="1" dirty="0"/>
              <a:t>o</a:t>
            </a:r>
            <a:r>
              <a:rPr lang="fr-FR" altLang="fr-FR" dirty="0"/>
              <a:t>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F701A9-0A30-43C1-8DC5-0DEC8C5CF6D0}"/>
              </a:ext>
            </a:extLst>
          </p:cNvPr>
          <p:cNvCxnSpPr>
            <a:cxnSpLocks/>
          </p:cNvCxnSpPr>
          <p:nvPr/>
        </p:nvCxnSpPr>
        <p:spPr>
          <a:xfrm flipV="1">
            <a:off x="7767772" y="4649526"/>
            <a:ext cx="2402768" cy="557340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8205C6-73BE-4825-ACB6-822141CC5256}"/>
              </a:ext>
            </a:extLst>
          </p:cNvPr>
          <p:cNvCxnSpPr>
            <a:cxnSpLocks/>
          </p:cNvCxnSpPr>
          <p:nvPr/>
        </p:nvCxnSpPr>
        <p:spPr>
          <a:xfrm>
            <a:off x="7968884" y="6295022"/>
            <a:ext cx="2201656" cy="1181556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32C830-8FFB-4557-9165-C9582C751D8D}"/>
              </a:ext>
            </a:extLst>
          </p:cNvPr>
          <p:cNvCxnSpPr>
            <a:cxnSpLocks/>
          </p:cNvCxnSpPr>
          <p:nvPr/>
        </p:nvCxnSpPr>
        <p:spPr>
          <a:xfrm>
            <a:off x="10626535" y="5423416"/>
            <a:ext cx="0" cy="175581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7455EF-B4E1-49AF-811D-052CF2DF5F62}"/>
              </a:ext>
            </a:extLst>
          </p:cNvPr>
          <p:cNvCxnSpPr>
            <a:cxnSpLocks/>
          </p:cNvCxnSpPr>
          <p:nvPr/>
        </p:nvCxnSpPr>
        <p:spPr>
          <a:xfrm>
            <a:off x="11357253" y="4761055"/>
            <a:ext cx="2676799" cy="38693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5050DD-4CEC-4A26-B4A1-A546BFC79D87}"/>
              </a:ext>
            </a:extLst>
          </p:cNvPr>
          <p:cNvCxnSpPr>
            <a:cxnSpLocks/>
          </p:cNvCxnSpPr>
          <p:nvPr/>
        </p:nvCxnSpPr>
        <p:spPr>
          <a:xfrm flipV="1">
            <a:off x="11501716" y="5826790"/>
            <a:ext cx="2532336" cy="1456322"/>
          </a:xfrm>
          <a:prstGeom prst="straightConnector1">
            <a:avLst/>
          </a:prstGeom>
          <a:noFill/>
          <a:ln w="762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AutoShape 10">
            <a:extLst>
              <a:ext uri="{FF2B5EF4-FFF2-40B4-BE49-F238E27FC236}">
                <a16:creationId xmlns:a16="http://schemas.microsoft.com/office/drawing/2014/main" id="{D91B581D-621B-48C7-8C53-2172E032693F}"/>
              </a:ext>
            </a:extLst>
          </p:cNvPr>
          <p:cNvSpPr>
            <a:spLocks noChangeArrowheads="1"/>
          </p:cNvSpPr>
          <p:nvPr/>
        </p:nvSpPr>
        <p:spPr bwMode="auto">
          <a:xfrm rot="17580000">
            <a:off x="6897179" y="5110790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59" name="AutoShape 10">
            <a:extLst>
              <a:ext uri="{FF2B5EF4-FFF2-40B4-BE49-F238E27FC236}">
                <a16:creationId xmlns:a16="http://schemas.microsoft.com/office/drawing/2014/main" id="{414AA11E-1FBA-46F9-8D04-215FA0FC6066}"/>
              </a:ext>
            </a:extLst>
          </p:cNvPr>
          <p:cNvSpPr>
            <a:spLocks noChangeArrowheads="1"/>
          </p:cNvSpPr>
          <p:nvPr/>
        </p:nvSpPr>
        <p:spPr bwMode="auto">
          <a:xfrm rot="288929">
            <a:off x="10272036" y="3825283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60" name="AutoShape 10">
            <a:extLst>
              <a:ext uri="{FF2B5EF4-FFF2-40B4-BE49-F238E27FC236}">
                <a16:creationId xmlns:a16="http://schemas.microsoft.com/office/drawing/2014/main" id="{BB0126C3-0CB1-443A-A160-3B1ED924A78B}"/>
              </a:ext>
            </a:extLst>
          </p:cNvPr>
          <p:cNvSpPr>
            <a:spLocks noChangeArrowheads="1"/>
          </p:cNvSpPr>
          <p:nvPr/>
        </p:nvSpPr>
        <p:spPr bwMode="auto">
          <a:xfrm rot="4561803">
            <a:off x="14592295" y="4892256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61" name="AutoShape 10">
            <a:extLst>
              <a:ext uri="{FF2B5EF4-FFF2-40B4-BE49-F238E27FC236}">
                <a16:creationId xmlns:a16="http://schemas.microsoft.com/office/drawing/2014/main" id="{2CB90F37-1A26-4588-8F56-48313B9606F4}"/>
              </a:ext>
            </a:extLst>
          </p:cNvPr>
          <p:cNvSpPr>
            <a:spLocks noChangeArrowheads="1"/>
          </p:cNvSpPr>
          <p:nvPr/>
        </p:nvSpPr>
        <p:spPr bwMode="auto">
          <a:xfrm rot="10417347">
            <a:off x="10491547" y="7647691"/>
            <a:ext cx="708996" cy="738859"/>
          </a:xfrm>
          <a:custGeom>
            <a:avLst/>
            <a:gdLst>
              <a:gd name="G0" fmla="+- 1 0 0"/>
              <a:gd name="G1" fmla="+- 1 0 0"/>
              <a:gd name="G2" fmla="+- 1 0 0"/>
              <a:gd name="G3" fmla="+- 1 0 0"/>
              <a:gd name="G4" fmla="+- 1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T0" fmla="*/ 38199 w 611188"/>
              <a:gd name="T1" fmla="*/ 308769 h 617538"/>
              <a:gd name="T2" fmla="*/ 267373 w 611188"/>
              <a:gd name="T3" fmla="*/ 40977 h 617538"/>
              <a:gd name="T4" fmla="*/ 562547 w 611188"/>
              <a:gd name="T5" fmla="*/ 233896 h 617538"/>
              <a:gd name="T6" fmla="*/ 598964 w 611188"/>
              <a:gd name="T7" fmla="*/ 233896 h 617538"/>
              <a:gd name="T8" fmla="*/ 534790 w 611188"/>
              <a:gd name="T9" fmla="*/ 308769 h 617538"/>
              <a:gd name="T10" fmla="*/ 446167 w 611188"/>
              <a:gd name="T11" fmla="*/ 233896 h 617538"/>
              <a:gd name="T12" fmla="*/ 481819 w 611188"/>
              <a:gd name="T13" fmla="*/ 233896 h 617538"/>
              <a:gd name="T14" fmla="*/ 266876 w 611188"/>
              <a:gd name="T15" fmla="*/ 118629 h 617538"/>
              <a:gd name="T16" fmla="*/ 114598 w 611188"/>
              <a:gd name="T17" fmla="*/ 308769 h 617538"/>
              <a:gd name="T18" fmla="*/ 38199 w 611188"/>
              <a:gd name="T19" fmla="*/ 308769 h 617538"/>
              <a:gd name="T20" fmla="*/ 0 w 611188"/>
              <a:gd name="T21" fmla="*/ 0 h 617538"/>
              <a:gd name="T22" fmla="*/ 611188 w 611188"/>
              <a:gd name="T23" fmla="*/ 617538 h 617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611188" h="617538">
                <a:moveTo>
                  <a:pt x="38199" y="308769"/>
                </a:moveTo>
                <a:cubicBezTo>
                  <a:pt x="38199" y="174277"/>
                  <a:pt x="135824" y="60201"/>
                  <a:pt x="267373" y="40977"/>
                </a:cubicBezTo>
                <a:cubicBezTo>
                  <a:pt x="399573" y="21658"/>
                  <a:pt x="525585" y="104016"/>
                  <a:pt x="562547" y="233896"/>
                </a:cubicBezTo>
                <a:lnTo>
                  <a:pt x="598964" y="233896"/>
                </a:lnTo>
                <a:lnTo>
                  <a:pt x="534790" y="308769"/>
                </a:lnTo>
                <a:lnTo>
                  <a:pt x="446167" y="233896"/>
                </a:lnTo>
                <a:lnTo>
                  <a:pt x="481819" y="233896"/>
                </a:lnTo>
                <a:cubicBezTo>
                  <a:pt x="446555" y="148115"/>
                  <a:pt x="356428" y="99783"/>
                  <a:pt x="266876" y="118629"/>
                </a:cubicBezTo>
                <a:cubicBezTo>
                  <a:pt x="178195" y="137292"/>
                  <a:pt x="114598" y="216702"/>
                  <a:pt x="114598" y="308769"/>
                </a:cubicBezTo>
                <a:lnTo>
                  <a:pt x="38199" y="308769"/>
                </a:lnTo>
                <a:close/>
              </a:path>
            </a:pathLst>
          </a:custGeom>
          <a:solidFill>
            <a:srgbClr val="FFFFFF"/>
          </a:solidFill>
          <a:ln w="93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fr-FR" dirty="0"/>
              <a:t>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135AAC-8BF5-4DD4-AB23-4F5538B687F8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4179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fr-FR" dirty="0"/>
              <a:t>Essence of </a:t>
            </a:r>
            <a:r>
              <a:rPr lang="fr-FR" dirty="0" err="1"/>
              <a:t>Category</a:t>
            </a:r>
            <a:r>
              <a:rPr lang="fr-FR" dirty="0"/>
              <a:t> Theory ?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2" name="Devoxx France runs on 3 days…">
            <a:extLst>
              <a:ext uri="{FF2B5EF4-FFF2-40B4-BE49-F238E27FC236}">
                <a16:creationId xmlns:a16="http://schemas.microsoft.com/office/drawing/2014/main" id="{DCFEB235-DBB7-4063-AD9B-6A6202D6D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17719" y="3858707"/>
            <a:ext cx="15874457" cy="557446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hangingPunct="1">
              <a:buClrTx/>
              <a:buFontTx/>
              <a:buNone/>
            </a:pPr>
            <a:r>
              <a:rPr lang="fr-FR" sz="6600" b="1" dirty="0"/>
              <a:t>Composition</a:t>
            </a:r>
          </a:p>
          <a:p>
            <a:pPr algn="ctr" eaLnBrk="1" hangingPunct="1">
              <a:buClrTx/>
              <a:buFontTx/>
              <a:buNone/>
            </a:pPr>
            <a:r>
              <a:rPr lang="fr-FR" sz="6600" b="1" dirty="0"/>
              <a:t>Identity</a:t>
            </a:r>
          </a:p>
          <a:p>
            <a:pPr algn="ctr" eaLnBrk="1" hangingPunct="1">
              <a:buClrTx/>
              <a:buFontTx/>
              <a:buNone/>
            </a:pPr>
            <a:r>
              <a:rPr lang="fr-FR" sz="6600" b="1" dirty="0"/>
              <a:t>Abstraction</a:t>
            </a:r>
          </a:p>
          <a:p>
            <a:pPr algn="ctr" eaLnBrk="1" hangingPunct="1">
              <a:buClrTx/>
              <a:buFontTx/>
              <a:buNone/>
            </a:pPr>
            <a:endParaRPr sz="6600" b="1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6F5724A-03E9-4CAB-B39F-51DB9877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0897590"/>
            <a:ext cx="6553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 err="1">
                <a:solidFill>
                  <a:srgbClr val="595959"/>
                </a:solidFill>
              </a:rPr>
              <a:t>Programmers</a:t>
            </a:r>
            <a:r>
              <a:rPr lang="fr-FR" altLang="fr-FR" sz="4800" dirty="0">
                <a:solidFill>
                  <a:srgbClr val="595959"/>
                </a:solidFill>
              </a:rPr>
              <a:t> know </a:t>
            </a:r>
            <a:r>
              <a:rPr lang="fr-FR" altLang="fr-FR" sz="4800" dirty="0" err="1">
                <a:solidFill>
                  <a:srgbClr val="595959"/>
                </a:solidFill>
              </a:rPr>
              <a:t>it!</a:t>
            </a:r>
            <a:endParaRPr lang="fr-FR" altLang="fr-FR" sz="4800" dirty="0">
              <a:solidFill>
                <a:srgbClr val="595959"/>
              </a:solidFill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71C1313-0304-4060-9974-83CE365D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387" y="10072090"/>
            <a:ext cx="6553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fr-FR" altLang="fr-FR" sz="4800" dirty="0">
                <a:solidFill>
                  <a:srgbClr val="595959"/>
                </a:solidFill>
              </a:rPr>
              <a:t>(</a:t>
            </a:r>
            <a:r>
              <a:rPr lang="fr-FR" altLang="fr-FR" sz="4800" dirty="0" err="1">
                <a:solidFill>
                  <a:srgbClr val="595959"/>
                </a:solidFill>
              </a:rPr>
              <a:t>Functional</a:t>
            </a:r>
            <a:r>
              <a:rPr lang="fr-FR" altLang="fr-FR" sz="4800" dirty="0">
                <a:solidFill>
                  <a:srgbClr val="595959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968C2-8C7D-4FF2-ADA8-DC02CA3124B0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7891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ow some code"/>
          <p:cNvSpPr txBox="1">
            <a:spLocks noGrp="1"/>
          </p:cNvSpPr>
          <p:nvPr>
            <p:ph type="title"/>
          </p:nvPr>
        </p:nvSpPr>
        <p:spPr>
          <a:xfrm>
            <a:off x="2703444" y="136442"/>
            <a:ext cx="19103008" cy="257998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dirty="0"/>
              <a:t>Composition</a:t>
            </a:r>
            <a:endParaRPr dirty="0"/>
          </a:p>
        </p:txBody>
      </p:sp>
      <p:sp>
        <p:nvSpPr>
          <p:cNvPr id="2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2016154" y="13019484"/>
            <a:ext cx="333833" cy="48577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BD5A393-DCCB-40AE-A97A-84607C6E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73" y="2716425"/>
            <a:ext cx="7556393" cy="9081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C2876-262F-4C45-B083-EB6A4C1A4123}"/>
              </a:ext>
            </a:extLst>
          </p:cNvPr>
          <p:cNvSpPr txBox="1"/>
          <p:nvPr/>
        </p:nvSpPr>
        <p:spPr>
          <a:xfrm>
            <a:off x="428276" y="13019484"/>
            <a:ext cx="3476912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Q&amp;A 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www.slido.com</a:t>
            </a:r>
            <a:r>
              <a:rPr kumimoji="0" lang="fr-FR" sz="20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#223494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446867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Bold"/>
        <a:ea typeface="Montserrat Bold"/>
        <a:cs typeface="Montserrat Bold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1611</Words>
  <Application>Microsoft Office PowerPoint</Application>
  <PresentationFormat>Custom</PresentationFormat>
  <Paragraphs>372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adobe-caslon-pro</vt:lpstr>
      <vt:lpstr>Arial</vt:lpstr>
      <vt:lpstr>Calibri</vt:lpstr>
      <vt:lpstr>Helvetica Light</vt:lpstr>
      <vt:lpstr>Helvetica Neue</vt:lpstr>
      <vt:lpstr>Montserrat Bold</vt:lpstr>
      <vt:lpstr>Montserrat Regular</vt:lpstr>
      <vt:lpstr>Montserrat SemiBold</vt:lpstr>
      <vt:lpstr>Open Sans</vt:lpstr>
      <vt:lpstr>Times New Roman</vt:lpstr>
      <vt:lpstr>Black</vt:lpstr>
      <vt:lpstr>Category Theory: You already know it</vt:lpstr>
      <vt:lpstr>Disclaimer</vt:lpstr>
      <vt:lpstr>Question?</vt:lpstr>
      <vt:lpstr>Why Category Theory ?</vt:lpstr>
      <vt:lpstr>Code review</vt:lpstr>
      <vt:lpstr>What’s Category Theory ?</vt:lpstr>
      <vt:lpstr>What’s Category Theory ?</vt:lpstr>
      <vt:lpstr>Essence of Category Theory ?</vt:lpstr>
      <vt:lpstr>Composition</vt:lpstr>
      <vt:lpstr>Composition</vt:lpstr>
      <vt:lpstr>Composition</vt:lpstr>
      <vt:lpstr>Example ?</vt:lpstr>
      <vt:lpstr>Composition</vt:lpstr>
      <vt:lpstr>Abstraction</vt:lpstr>
      <vt:lpstr>Abstraction</vt:lpstr>
      <vt:lpstr>Example ?</vt:lpstr>
      <vt:lpstr>Abstraction</vt:lpstr>
      <vt:lpstr>Identity</vt:lpstr>
      <vt:lpstr>Identity</vt:lpstr>
      <vt:lpstr>Identity</vt:lpstr>
      <vt:lpstr>Identity</vt:lpstr>
      <vt:lpstr>Example ?</vt:lpstr>
      <vt:lpstr>Identity</vt:lpstr>
      <vt:lpstr>You already know it!</vt:lpstr>
      <vt:lpstr>Monoids</vt:lpstr>
      <vt:lpstr>Monoids</vt:lpstr>
      <vt:lpstr>Example ?</vt:lpstr>
      <vt:lpstr>Break</vt:lpstr>
      <vt:lpstr>Category you already know</vt:lpstr>
      <vt:lpstr>You know category in code</vt:lpstr>
      <vt:lpstr>Example ?</vt:lpstr>
      <vt:lpstr>Category you already know</vt:lpstr>
      <vt:lpstr>You know category in code</vt:lpstr>
      <vt:lpstr>Example ?</vt:lpstr>
      <vt:lpstr>Endofunctor</vt:lpstr>
      <vt:lpstr>Endofunctor</vt:lpstr>
      <vt:lpstr>Example ?</vt:lpstr>
      <vt:lpstr>How can I come back ?</vt:lpstr>
      <vt:lpstr>Monads</vt:lpstr>
      <vt:lpstr>Example ?</vt:lpstr>
      <vt:lpstr>No Silver bullet</vt:lpstr>
      <vt:lpstr>Conclusion</vt:lpstr>
      <vt:lpstr>Thanks</vt:lpstr>
      <vt:lpstr>References</vt:lpstr>
      <vt:lpstr>You know category in math</vt:lpstr>
      <vt:lpstr>You know category in math</vt:lpstr>
      <vt:lpstr>Surjective/Bijective</vt:lpstr>
      <vt:lpstr>Category you already know</vt:lpstr>
      <vt:lpstr>Category you already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Theory: you already know it</dc:title>
  <cp:lastModifiedBy>Emilien Pecoul</cp:lastModifiedBy>
  <cp:revision>170</cp:revision>
  <dcterms:modified xsi:type="dcterms:W3CDTF">2022-04-19T21:05:17Z</dcterms:modified>
</cp:coreProperties>
</file>