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11"/>
  </p:notesMasterIdLst>
  <p:sldIdLst>
    <p:sldId id="256" r:id="rId2"/>
    <p:sldId id="288" r:id="rId3"/>
    <p:sldId id="258" r:id="rId4"/>
    <p:sldId id="293" r:id="rId5"/>
    <p:sldId id="294" r:id="rId6"/>
    <p:sldId id="289" r:id="rId7"/>
    <p:sldId id="291" r:id="rId8"/>
    <p:sldId id="292" r:id="rId9"/>
    <p:sldId id="287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774" autoAdjust="0"/>
  </p:normalViewPr>
  <p:slideViewPr>
    <p:cSldViewPr snapToGrid="0">
      <p:cViewPr varScale="1">
        <p:scale>
          <a:sx n="97" d="100"/>
          <a:sy n="97" d="100"/>
        </p:scale>
        <p:origin x="105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90DD1-934A-46DB-A76A-050B491CBED9}" type="datetimeFigureOut">
              <a:rPr lang="fr-FR" smtClean="0"/>
              <a:t>05/10/2016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A5667-073D-43B3-A132-51192281E6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806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A5667-073D-43B3-A132-51192281E66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293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A5667-073D-43B3-A132-51192281E66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A5667-073D-43B3-A132-51192281E66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332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A5667-073D-43B3-A132-51192281E66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779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A5667-073D-43B3-A132-51192281E66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138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A5667-073D-43B3-A132-51192281E66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124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A5667-073D-43B3-A132-51192281E66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51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A5667-073D-43B3-A132-51192281E66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363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A5667-073D-43B3-A132-51192281E66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552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E886-997B-4F4B-A71B-ADB910CEE090}" type="datetimeFigureOut">
              <a:rPr lang="fr-FR" smtClean="0"/>
              <a:t>05/10/2016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4842-B42A-44B1-AB11-4EB6262AC9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41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E886-997B-4F4B-A71B-ADB910CEE090}" type="datetimeFigureOut">
              <a:rPr lang="fr-FR" smtClean="0"/>
              <a:t>05/10/2016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4842-B42A-44B1-AB11-4EB6262AC9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94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E886-997B-4F4B-A71B-ADB910CEE090}" type="datetimeFigureOut">
              <a:rPr lang="fr-FR" smtClean="0"/>
              <a:t>05/10/2016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4842-B42A-44B1-AB11-4EB6262AC9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55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E886-997B-4F4B-A71B-ADB910CEE090}" type="datetimeFigureOut">
              <a:rPr lang="fr-FR" smtClean="0"/>
              <a:t>05/10/2016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4842-B42A-44B1-AB11-4EB6262AC9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1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E886-997B-4F4B-A71B-ADB910CEE090}" type="datetimeFigureOut">
              <a:rPr lang="fr-FR" smtClean="0"/>
              <a:t>05/10/2016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4842-B42A-44B1-AB11-4EB6262AC9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74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E886-997B-4F4B-A71B-ADB910CEE090}" type="datetimeFigureOut">
              <a:rPr lang="fr-FR" smtClean="0"/>
              <a:t>05/10/2016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4842-B42A-44B1-AB11-4EB6262AC9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97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E886-997B-4F4B-A71B-ADB910CEE090}" type="datetimeFigureOut">
              <a:rPr lang="fr-FR" smtClean="0"/>
              <a:t>05/10/2016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4842-B42A-44B1-AB11-4EB6262AC9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02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E886-997B-4F4B-A71B-ADB910CEE090}" type="datetimeFigureOut">
              <a:rPr lang="fr-FR" smtClean="0"/>
              <a:t>05/10/2016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4842-B42A-44B1-AB11-4EB6262AC9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907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E886-997B-4F4B-A71B-ADB910CEE090}" type="datetimeFigureOut">
              <a:rPr lang="fr-FR" smtClean="0"/>
              <a:t>05/10/2016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4842-B42A-44B1-AB11-4EB6262AC9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10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E886-997B-4F4B-A71B-ADB910CEE090}" type="datetimeFigureOut">
              <a:rPr lang="fr-FR" smtClean="0"/>
              <a:t>05/10/2016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4842-B42A-44B1-AB11-4EB6262AC9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04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E886-997B-4F4B-A71B-ADB910CEE090}" type="datetimeFigureOut">
              <a:rPr lang="fr-FR" smtClean="0"/>
              <a:t>05/10/2016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4842-B42A-44B1-AB11-4EB6262AC9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24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7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8E886-997B-4F4B-A71B-ADB910CEE090}" type="datetimeFigureOut">
              <a:rPr lang="fr-FR" smtClean="0"/>
              <a:t>05/10/2016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24842-B42A-44B1-AB11-4EB6262AC9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57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485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086738"/>
            <a:ext cx="9144000" cy="238760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Mutation </a:t>
            </a:r>
            <a:r>
              <a:rPr lang="fr-FR" b="1" dirty="0" err="1" smtClean="0">
                <a:solidFill>
                  <a:schemeClr val="bg1"/>
                </a:solidFill>
              </a:rPr>
              <a:t>testing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3766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Romain BERTHON</a:t>
            </a:r>
          </a:p>
          <a:p>
            <a:pPr algn="l"/>
            <a:r>
              <a:rPr lang="fr-FR" dirty="0" smtClean="0"/>
              <a:t>@</a:t>
            </a:r>
            <a:r>
              <a:rPr lang="fr-FR" dirty="0" err="1" smtClean="0"/>
              <a:t>RomainTrm</a:t>
            </a:r>
            <a:endParaRPr lang="fr-FR" dirty="0" smtClean="0"/>
          </a:p>
          <a:p>
            <a:pPr algn="l"/>
            <a:r>
              <a:rPr lang="fr-FR" dirty="0" smtClean="0"/>
              <a:t>rberthon.wordpress.com</a:t>
            </a:r>
          </a:p>
          <a:p>
            <a:pPr algn="l"/>
            <a:r>
              <a:rPr lang="fr-FR" dirty="0"/>
              <a:t>https://github.com/RomainTrm/DemoMutationTesting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779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485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086738"/>
            <a:ext cx="9144000" cy="2387600"/>
          </a:xfrm>
        </p:spPr>
        <p:txBody>
          <a:bodyPr/>
          <a:lstStyle/>
          <a:p>
            <a:r>
              <a:rPr lang="fr-FR" i="1" dirty="0" smtClean="0">
                <a:solidFill>
                  <a:schemeClr val="bg1"/>
                </a:solidFill>
              </a:rPr>
              <a:t>Le principe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37663"/>
            <a:ext cx="9144000" cy="1655762"/>
          </a:xfrm>
        </p:spPr>
        <p:txBody>
          <a:bodyPr/>
          <a:lstStyle/>
          <a:p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25872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Les tests unitaires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Valident des comportements</a:t>
            </a:r>
            <a:endParaRPr lang="fr-FR" dirty="0" smtClean="0"/>
          </a:p>
          <a:p>
            <a:r>
              <a:rPr lang="fr-FR" dirty="0" smtClean="0"/>
              <a:t>Protègent des régressions</a:t>
            </a:r>
          </a:p>
          <a:p>
            <a:r>
              <a:rPr lang="fr-FR" dirty="0" smtClean="0"/>
              <a:t>Un comportement = un test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015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Avez-vous confiance ?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Bonne couverture ?</a:t>
            </a:r>
          </a:p>
          <a:p>
            <a:r>
              <a:rPr lang="fr-FR" dirty="0" smtClean="0"/>
              <a:t>Existence de cas non couverts ?</a:t>
            </a:r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u="sng" dirty="0" smtClean="0"/>
              <a:t>Bugs potentiels</a:t>
            </a:r>
            <a:endParaRPr lang="fr-FR" u="sng" dirty="0" smtClean="0"/>
          </a:p>
          <a:p>
            <a:endParaRPr lang="fr-FR" dirty="0" smtClean="0"/>
          </a:p>
          <a:p>
            <a:r>
              <a:rPr lang="fr-FR" dirty="0" smtClean="0"/>
              <a:t>Deux approches :</a:t>
            </a:r>
          </a:p>
          <a:p>
            <a:pPr lvl="1"/>
            <a:r>
              <a:rPr lang="fr-FR" dirty="0" err="1" smtClean="0"/>
              <a:t>Property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</a:t>
            </a:r>
            <a:r>
              <a:rPr lang="fr-FR" dirty="0" err="1" smtClean="0"/>
              <a:t>Testing</a:t>
            </a:r>
            <a:endParaRPr lang="fr-FR" dirty="0" smtClean="0"/>
          </a:p>
          <a:p>
            <a:pPr lvl="1"/>
            <a:r>
              <a:rPr lang="fr-FR" dirty="0" smtClean="0"/>
              <a:t>Mutation </a:t>
            </a:r>
            <a:r>
              <a:rPr lang="fr-FR" dirty="0" err="1" smtClean="0"/>
              <a:t>Testing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3819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Les mutations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Mutation du code, exemples :</a:t>
            </a:r>
          </a:p>
          <a:p>
            <a:pPr lvl="1"/>
            <a:r>
              <a:rPr lang="fr-FR" dirty="0" smtClean="0"/>
              <a:t>&lt; devient &lt;=</a:t>
            </a:r>
          </a:p>
          <a:p>
            <a:pPr lvl="1"/>
            <a:r>
              <a:rPr lang="fr-FR" dirty="0" smtClean="0"/>
              <a:t>== devient !=</a:t>
            </a:r>
          </a:p>
          <a:p>
            <a:pPr lvl="1"/>
            <a:r>
              <a:rPr lang="fr-FR" dirty="0" smtClean="0"/>
              <a:t>…</a:t>
            </a:r>
          </a:p>
          <a:p>
            <a:r>
              <a:rPr lang="fr-FR" dirty="0" smtClean="0"/>
              <a:t>Un mutant mort = un test unitaire échoue</a:t>
            </a:r>
          </a:p>
          <a:p>
            <a:r>
              <a:rPr lang="fr-FR" dirty="0" smtClean="0"/>
              <a:t>Un mutant vivant = aucun test n’a échoué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9745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485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086738"/>
            <a:ext cx="9144000" cy="2387600"/>
          </a:xfrm>
        </p:spPr>
        <p:txBody>
          <a:bodyPr/>
          <a:lstStyle/>
          <a:p>
            <a:r>
              <a:rPr lang="fr-FR" i="1" dirty="0" smtClean="0">
                <a:solidFill>
                  <a:schemeClr val="bg1"/>
                </a:solidFill>
              </a:rPr>
              <a:t>Démonstration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37663"/>
            <a:ext cx="9144000" cy="1655762"/>
          </a:xfrm>
        </p:spPr>
        <p:txBody>
          <a:bodyPr/>
          <a:lstStyle/>
          <a:p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832127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L’utilité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Valide la robustesse des tests</a:t>
            </a:r>
            <a:endParaRPr lang="fr-FR" dirty="0" smtClean="0"/>
          </a:p>
          <a:p>
            <a:r>
              <a:rPr lang="fr-FR" dirty="0" smtClean="0"/>
              <a:t>Génère peu de mutants avec le TDD</a:t>
            </a:r>
            <a:endParaRPr lang="fr-FR" dirty="0" smtClean="0"/>
          </a:p>
          <a:p>
            <a:r>
              <a:rPr lang="fr-FR" dirty="0" smtClean="0"/>
              <a:t>Identifier les cas non gérés lors de l’ajout de tests sur du </a:t>
            </a:r>
            <a:r>
              <a:rPr lang="fr-FR" dirty="0" err="1" smtClean="0"/>
              <a:t>legacy</a:t>
            </a:r>
            <a:endParaRPr lang="fr-FR" dirty="0" smtClean="0"/>
          </a:p>
          <a:p>
            <a:endParaRPr lang="fr-FR" dirty="0"/>
          </a:p>
          <a:p>
            <a:pPr marL="0" indent="0" algn="ctr">
              <a:buNone/>
            </a:pPr>
            <a:r>
              <a:rPr lang="fr-FR" u="sng" dirty="0" smtClean="0"/>
              <a:t>Confiance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1168475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Un inconvénient : le coût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Imaginons un projet : </a:t>
            </a:r>
          </a:p>
          <a:p>
            <a:pPr lvl="1"/>
            <a:r>
              <a:rPr lang="fr-FR" dirty="0" smtClean="0"/>
              <a:t>200 classes testées</a:t>
            </a:r>
          </a:p>
          <a:p>
            <a:pPr lvl="1"/>
            <a:r>
              <a:rPr lang="fr-FR" dirty="0" smtClean="0"/>
              <a:t>Moyenne de 5 mutants / classe</a:t>
            </a:r>
          </a:p>
          <a:p>
            <a:pPr lvl="1"/>
            <a:r>
              <a:rPr lang="fr-FR" dirty="0" smtClean="0"/>
              <a:t>Jeu de tests complet exécuté en 30 secondes</a:t>
            </a:r>
          </a:p>
          <a:p>
            <a:pPr lvl="1"/>
            <a:endParaRPr lang="fr-FR" dirty="0" smtClean="0"/>
          </a:p>
          <a:p>
            <a:pPr marL="457200" lvl="1" indent="0" algn="ctr">
              <a:buNone/>
            </a:pPr>
            <a:r>
              <a:rPr lang="fr-FR" u="sng" dirty="0" smtClean="0"/>
              <a:t>Temps d’exécution des tests (sans l’analyse et la génération des mutants) :</a:t>
            </a:r>
          </a:p>
          <a:p>
            <a:pPr marL="457200" lvl="1" indent="0" algn="ctr">
              <a:buNone/>
            </a:pPr>
            <a:endParaRPr lang="fr-FR" u="sng" dirty="0" smtClean="0"/>
          </a:p>
          <a:p>
            <a:pPr marL="457200" lvl="1" indent="0" algn="ctr">
              <a:buNone/>
            </a:pPr>
            <a:r>
              <a:rPr lang="fr-FR" dirty="0" smtClean="0"/>
              <a:t>200 * 5 * 0,5 = 500 minutes (8h20)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2526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485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086738"/>
            <a:ext cx="9144000" cy="238760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Merci !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3766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Romain BERTHON</a:t>
            </a:r>
          </a:p>
          <a:p>
            <a:pPr algn="l"/>
            <a:r>
              <a:rPr lang="fr-FR" dirty="0" smtClean="0"/>
              <a:t>@</a:t>
            </a:r>
            <a:r>
              <a:rPr lang="fr-FR" dirty="0" err="1" smtClean="0"/>
              <a:t>RomainTrm</a:t>
            </a:r>
            <a:endParaRPr lang="fr-FR" dirty="0" smtClean="0"/>
          </a:p>
          <a:p>
            <a:pPr algn="l"/>
            <a:r>
              <a:rPr lang="fr-FR" dirty="0"/>
              <a:t>rberthon.wordpress.com</a:t>
            </a:r>
          </a:p>
          <a:p>
            <a:pPr algn="l"/>
            <a:r>
              <a:rPr lang="fr-FR" dirty="0"/>
              <a:t>https://github.com/RomainTrm/DemoMutationTesting</a:t>
            </a: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432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7460</TotalTime>
  <Words>177</Words>
  <Application>Microsoft Office PowerPoint</Application>
  <PresentationFormat>Grand écran</PresentationFormat>
  <Paragraphs>56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Mutation testing</vt:lpstr>
      <vt:lpstr>Le principe</vt:lpstr>
      <vt:lpstr>Les tests unitaires</vt:lpstr>
      <vt:lpstr>Avez-vous confiance ?</vt:lpstr>
      <vt:lpstr>Les mutations</vt:lpstr>
      <vt:lpstr>Démonstration</vt:lpstr>
      <vt:lpstr>L’utilité</vt:lpstr>
      <vt:lpstr>Un inconvénient : le coût</vt:lpstr>
      <vt:lpstr>Merci !</vt:lpstr>
    </vt:vector>
  </TitlesOfParts>
  <Company>ERDF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 Programming</dc:title>
  <dc:creator>BERTHON Romain</dc:creator>
  <cp:lastModifiedBy>BERTHON Romain</cp:lastModifiedBy>
  <cp:revision>109</cp:revision>
  <dcterms:created xsi:type="dcterms:W3CDTF">2016-02-15T16:26:33Z</dcterms:created>
  <dcterms:modified xsi:type="dcterms:W3CDTF">2016-10-05T14:34:46Z</dcterms:modified>
</cp:coreProperties>
</file>