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0"/>
  </p:notesMasterIdLst>
  <p:sldIdLst>
    <p:sldId id="256" r:id="rId2"/>
    <p:sldId id="258" r:id="rId3"/>
    <p:sldId id="293" r:id="rId4"/>
    <p:sldId id="294" r:id="rId5"/>
    <p:sldId id="289" r:id="rId6"/>
    <p:sldId id="291" r:id="rId7"/>
    <p:sldId id="292" r:id="rId8"/>
    <p:sldId id="28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774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0DD1-934A-46DB-A76A-050B491CBED9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5667-073D-43B3-A132-51192281E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0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9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3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13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12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6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5667-073D-43B3-A132-51192281E66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5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9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4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97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7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10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0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E886-997B-4F4B-A71B-ADB910CEE090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4842-B42A-44B1-AB11-4EB6262AC9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7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Mutation </a:t>
            </a:r>
            <a:r>
              <a:rPr lang="fr-FR" b="1" dirty="0" err="1" smtClean="0">
                <a:solidFill>
                  <a:schemeClr val="bg1"/>
                </a:solidFill>
              </a:rPr>
              <a:t>testing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Romain BERTHON</a:t>
            </a:r>
          </a:p>
          <a:p>
            <a:pPr algn="l"/>
            <a:r>
              <a:rPr lang="fr-FR" dirty="0" smtClean="0"/>
              <a:t>@</a:t>
            </a:r>
            <a:r>
              <a:rPr lang="fr-FR" dirty="0" err="1" smtClean="0"/>
              <a:t>RomainTrm</a:t>
            </a:r>
            <a:endParaRPr lang="fr-FR" dirty="0" smtClean="0"/>
          </a:p>
          <a:p>
            <a:pPr algn="l"/>
            <a:r>
              <a:rPr lang="fr-FR" dirty="0" smtClean="0"/>
              <a:t>rberthon.wordpress.com</a:t>
            </a:r>
          </a:p>
          <a:p>
            <a:pPr algn="l"/>
            <a:r>
              <a:rPr lang="fr-FR" dirty="0"/>
              <a:t>https://github.com/RomainTrm/DemoMutationTesting</a:t>
            </a:r>
          </a:p>
        </p:txBody>
      </p:sp>
    </p:spTree>
    <p:extLst>
      <p:ext uri="{BB962C8B-B14F-4D97-AF65-F5344CB8AC3E}">
        <p14:creationId xmlns:p14="http://schemas.microsoft.com/office/powerpoint/2010/main" val="19777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tests unitaires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Indépen</a:t>
            </a:r>
            <a:r>
              <a:rPr lang="fr-FR" dirty="0" smtClean="0"/>
              <a:t>dants des autres tests, du système, etc.</a:t>
            </a:r>
          </a:p>
          <a:p>
            <a:r>
              <a:rPr lang="fr-FR" dirty="0" smtClean="0"/>
              <a:t>Testent une chose à la fois</a:t>
            </a:r>
            <a:endParaRPr lang="fr-FR" dirty="0"/>
          </a:p>
          <a:p>
            <a:r>
              <a:rPr lang="fr-FR" dirty="0"/>
              <a:t>Protègent des </a:t>
            </a:r>
            <a:r>
              <a:rPr lang="fr-FR" dirty="0" smtClean="0"/>
              <a:t>régressions</a:t>
            </a:r>
            <a:endParaRPr lang="fr-FR" dirty="0" smtClean="0"/>
          </a:p>
          <a:p>
            <a:r>
              <a:rPr lang="fr-FR" dirty="0" smtClean="0"/>
              <a:t>Documentent le code</a:t>
            </a:r>
          </a:p>
          <a:p>
            <a:endParaRPr lang="fr-FR" dirty="0" smtClean="0"/>
          </a:p>
          <a:p>
            <a:pPr marL="0" indent="0" algn="ctr">
              <a:buNone/>
            </a:pPr>
            <a:r>
              <a:rPr lang="fr-FR" u="sng" dirty="0" smtClean="0"/>
              <a:t>Un </a:t>
            </a:r>
            <a:r>
              <a:rPr lang="fr-FR" u="sng" dirty="0" smtClean="0"/>
              <a:t>comportement = un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1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Avez-vous confiance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Bonne couverture ?</a:t>
            </a:r>
          </a:p>
          <a:p>
            <a:r>
              <a:rPr lang="fr-FR" dirty="0" smtClean="0"/>
              <a:t>Existence de cas non couverts ?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Bugs potentiels</a:t>
            </a:r>
          </a:p>
          <a:p>
            <a:endParaRPr lang="fr-FR" dirty="0" smtClean="0"/>
          </a:p>
          <a:p>
            <a:r>
              <a:rPr lang="fr-FR" dirty="0" smtClean="0"/>
              <a:t>Deux approches :</a:t>
            </a:r>
          </a:p>
          <a:p>
            <a:pPr lvl="1"/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/>
            <a:r>
              <a:rPr lang="fr-FR" dirty="0" smtClean="0"/>
              <a:t>Mutation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81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mutations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Mutation du code, exemples :</a:t>
            </a:r>
          </a:p>
          <a:p>
            <a:pPr lvl="1"/>
            <a:r>
              <a:rPr lang="fr-FR" dirty="0" smtClean="0"/>
              <a:t>&lt; devient &lt;=</a:t>
            </a:r>
          </a:p>
          <a:p>
            <a:pPr lvl="1"/>
            <a:r>
              <a:rPr lang="fr-FR" dirty="0" smtClean="0"/>
              <a:t>== devient !=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Un mutant mort = un test unitaire échoue</a:t>
            </a:r>
          </a:p>
          <a:p>
            <a:r>
              <a:rPr lang="fr-FR" dirty="0" smtClean="0"/>
              <a:t>Un mutant vivant = aucun test n’a échoué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7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i="1" dirty="0" smtClean="0">
                <a:solidFill>
                  <a:schemeClr val="bg1"/>
                </a:solidFill>
              </a:rPr>
              <a:t>Démonstration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/>
          <a:lstStyle/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321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L’utilité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 la robustesse des tests</a:t>
            </a:r>
          </a:p>
          <a:p>
            <a:r>
              <a:rPr lang="fr-FR" dirty="0" smtClean="0"/>
              <a:t>Génère peu de mutants avec le TDD</a:t>
            </a:r>
          </a:p>
          <a:p>
            <a:r>
              <a:rPr lang="fr-FR" dirty="0" smtClean="0"/>
              <a:t>Identifier les cas non gérés lors de l’ajout de tests sur du </a:t>
            </a:r>
            <a:r>
              <a:rPr lang="fr-FR" dirty="0" err="1" smtClean="0"/>
              <a:t>legacy</a:t>
            </a:r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Confiance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1684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 inconvénient : le coût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Imaginons un projet : </a:t>
            </a:r>
          </a:p>
          <a:p>
            <a:pPr lvl="1"/>
            <a:r>
              <a:rPr lang="fr-FR" dirty="0" smtClean="0"/>
              <a:t>200 classes testées</a:t>
            </a:r>
          </a:p>
          <a:p>
            <a:pPr lvl="1"/>
            <a:r>
              <a:rPr lang="fr-FR" dirty="0" smtClean="0"/>
              <a:t>Moyenne de 5 mutants / classe</a:t>
            </a:r>
          </a:p>
          <a:p>
            <a:pPr lvl="1"/>
            <a:r>
              <a:rPr lang="fr-FR" dirty="0" smtClean="0"/>
              <a:t>Jeu de tests complet exécuté en 30 secondes</a:t>
            </a:r>
          </a:p>
          <a:p>
            <a:pPr lvl="1"/>
            <a:endParaRPr lang="fr-FR" dirty="0" smtClean="0"/>
          </a:p>
          <a:p>
            <a:pPr marL="457200" lvl="1" indent="0" algn="ctr">
              <a:buNone/>
            </a:pPr>
            <a:r>
              <a:rPr lang="fr-FR" u="sng" dirty="0" smtClean="0"/>
              <a:t>Temps d’exécution des tests (sans l’analyse et la génération des mutants) :</a:t>
            </a:r>
          </a:p>
          <a:p>
            <a:pPr marL="457200" lvl="1" indent="0" algn="ctr">
              <a:buNone/>
            </a:pPr>
            <a:endParaRPr lang="fr-FR" u="sng" dirty="0" smtClean="0"/>
          </a:p>
          <a:p>
            <a:pPr marL="457200" lvl="1" indent="0" algn="ctr">
              <a:buNone/>
            </a:pPr>
            <a:r>
              <a:rPr lang="fr-FR" dirty="0" smtClean="0"/>
              <a:t>200 * 5 * 0,5 = 500 minutes (8h20)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48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86738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Merci !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37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Romain BERTHON</a:t>
            </a:r>
          </a:p>
          <a:p>
            <a:pPr algn="l"/>
            <a:r>
              <a:rPr lang="fr-FR" dirty="0" smtClean="0"/>
              <a:t>@</a:t>
            </a:r>
            <a:r>
              <a:rPr lang="fr-FR" dirty="0" err="1" smtClean="0"/>
              <a:t>RomainTrm</a:t>
            </a:r>
            <a:endParaRPr lang="fr-FR" dirty="0" smtClean="0"/>
          </a:p>
          <a:p>
            <a:pPr algn="l"/>
            <a:r>
              <a:rPr lang="fr-FR" dirty="0"/>
              <a:t>rberthon.wordpress.com</a:t>
            </a:r>
          </a:p>
          <a:p>
            <a:pPr algn="l"/>
            <a:r>
              <a:rPr lang="fr-FR" dirty="0"/>
              <a:t>https://github.com/RomainTrm/DemoMutationTesting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3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190</Words>
  <Application>Microsoft Office PowerPoint</Application>
  <PresentationFormat>Grand écran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Mutation testing</vt:lpstr>
      <vt:lpstr>Les tests unitaires</vt:lpstr>
      <vt:lpstr>Avez-vous confiance ?</vt:lpstr>
      <vt:lpstr>Les mutations</vt:lpstr>
      <vt:lpstr>Démonstration</vt:lpstr>
      <vt:lpstr>L’utilité</vt:lpstr>
      <vt:lpstr>Un inconvénient : le coût</vt:lpstr>
      <vt:lpstr>Merci !</vt:lpstr>
    </vt:vector>
  </TitlesOfParts>
  <Company>ERDF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 Programming</dc:title>
  <dc:creator>BERTHON Romain</dc:creator>
  <cp:lastModifiedBy>BERTHON Romain</cp:lastModifiedBy>
  <cp:revision>110</cp:revision>
  <dcterms:created xsi:type="dcterms:W3CDTF">2016-02-15T16:26:33Z</dcterms:created>
  <dcterms:modified xsi:type="dcterms:W3CDTF">2016-10-07T11:25:47Z</dcterms:modified>
</cp:coreProperties>
</file>