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7EB44-5FDD-D19D-0648-8C91F575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085912-157D-E782-7BD7-EB5DBCAAB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CFD480-2633-9DF3-688A-7F8E6FBF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65DCB-1F98-F770-459F-2045FBE6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DEB38-AE23-0DA1-B6D9-F1ACD64D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07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8711E-6AD5-F3A7-6923-4B937190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93480E-D120-3B43-4338-F4C384BD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0A75B-9CDB-02F4-E205-F9AEB824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FAC1A0-D753-0526-7FE7-92F0E22D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F15186-2CD1-9D32-9F0D-50285AD3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27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13D95A-3426-A0E8-87D0-B017AD8A5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C10C27-7FB2-795A-28B3-037A33891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844DBB-3ED4-AD24-4B00-59CE2C9B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0DEDB6-28FF-5AF8-7BC2-AAD783C6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66A6C2-C1C1-C985-3DB2-7AB2031D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6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26357-343B-AA13-668D-011F2AB9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81ED0-E1B8-D0EC-F7B6-5B912881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D44D4-A689-89A1-B765-3DE2088F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AC23F-7E6E-963C-0C61-2F01323B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1CCA7-0C07-AF81-01E2-D4E81C77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26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A1AC7-88A5-DA92-727D-41BF30E3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1E4D77-C05D-63E7-FDCA-59EDCA1B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5C683-5582-B100-D25E-B7C5E9B0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6D6851-3A69-691F-5A7D-16C2AACD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AC56F1-2DB3-2E7F-E56F-E25F5A1C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89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2529C-4567-2113-48A7-561FAE59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6FCDB-197F-2053-5EF7-7FE5582D2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5018C6-A1F1-A549-529C-5636C47D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97FB07-380F-8395-8E90-C1016FFA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639314-CC0C-CF5F-409A-023D5FD8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E2907E-EDED-BBBD-269C-CD465E76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08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E0F1C-519C-B1B7-169F-27E25871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911F2-A4B4-E1E0-0A5F-B68B3E885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4BABAF-304C-C05A-6938-9F5155D7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AED951-681E-8D74-71AF-139E853B5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3DC9E7-639F-DD8C-4CC9-A106CA0F5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C01C72-A770-FD6D-92B8-C672F40F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6AADD7-F855-06A7-91EE-84D03BEF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C7FE80-5655-06BF-DC8A-4E22D5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5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F6F39-E1E0-1F17-C4D5-C7FA0A60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B3D77D-A580-95F1-FF24-872815DA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44B9E9-5646-5F52-0150-994D0862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1A1417-2E84-59A5-17F8-66A3917D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20F37C-FB84-0E0E-FFE5-036A17E7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5D5B2A-4F07-D79B-3168-17ECE7CD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6FB82C-E881-1A7A-EC99-5D80ACB0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7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8F1FD-448F-17FE-7E08-A97EC7DC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D6123-17E7-25CE-6331-B80435EC3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81C1CE-562C-A35C-560F-D5D137E8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7C9FBD-A8C1-1A6C-FFE9-5850E74B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4843E1-ABD6-6AD5-3437-DB9E85F4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A92A0-17D4-84ED-CCC2-6F0205B6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06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1FD3E-A6E9-0B6C-7366-9BAA374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4FD7D6-71C8-FB88-E376-3AA8BA889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C4B9F-64B1-28CF-7860-A8C643BEB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49BC5-BDAF-FE39-D36F-FDE6AB6C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118A0-2E0A-F185-1807-0C4FDB6B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BA969C-177D-3B55-65D9-9C8A0E86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33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BBC797-90D6-C4B0-410D-C35CFA0C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47573-37E4-BD72-F55C-29BF9F038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87317-81BE-73DC-64F8-6D721ED64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8F0D6-E9E6-4F35-B487-4409B78C863D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7BE765-6819-6421-859F-9912831C4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7B673C-C2BB-D8DA-B658-8C2C8AF9E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46E09-ECB8-4E49-A19E-D9BE4E2A1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E1CC3-EBCA-145E-875A-223B86DCE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-1002771"/>
            <a:ext cx="9144000" cy="2387600"/>
          </a:xfrm>
        </p:spPr>
        <p:txBody>
          <a:bodyPr/>
          <a:lstStyle/>
          <a:p>
            <a:r>
              <a:rPr lang="fr-FR" dirty="0">
                <a:latin typeface="Footlight MT Light" panose="0204060206030A020304" pitchFamily="18" charset="0"/>
              </a:rPr>
              <a:t>Projet FrameZone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03E72F-8188-EB7E-F237-F8D157C11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latin typeface="Footlight MT Light" panose="0204060206030A020304" pitchFamily="18" charset="0"/>
              </a:rPr>
              <a:t>Romain Voynier</a:t>
            </a:r>
          </a:p>
          <a:p>
            <a:r>
              <a:rPr lang="fr-FR" dirty="0">
                <a:latin typeface="Footlight MT Light" panose="0204060206030A020304" pitchFamily="18" charset="0"/>
              </a:rPr>
              <a:t>Augustin Benoit</a:t>
            </a:r>
          </a:p>
          <a:p>
            <a:r>
              <a:rPr lang="fr-FR" dirty="0">
                <a:latin typeface="Footlight MT Light" panose="0204060206030A020304" pitchFamily="18" charset="0"/>
              </a:rPr>
              <a:t>Randy </a:t>
            </a:r>
            <a:r>
              <a:rPr lang="fr-FR" dirty="0" err="1">
                <a:latin typeface="Footlight MT Light" panose="0204060206030A020304" pitchFamily="18" charset="0"/>
              </a:rPr>
              <a:t>Tembe</a:t>
            </a:r>
            <a:endParaRPr lang="fr-FR" dirty="0">
              <a:latin typeface="Footlight MT Light" panose="0204060206030A020304" pitchFamily="18" charset="0"/>
            </a:endParaRPr>
          </a:p>
          <a:p>
            <a:endParaRPr lang="fr-FR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0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E911E-8E04-E817-E464-AD148104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Footlight MT Light" panose="0204060206030A020304" pitchFamily="18" charset="0"/>
              </a:rPr>
              <a:t>Character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DC14D6-061A-2247-DDD2-358A4F021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Footlight MT Light" panose="0204060206030A020304" pitchFamily="18" charset="0"/>
              </a:rPr>
              <a:t>Choix du nom du personnage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Choix entre 3 classes ( Archer, Chevalier, Magicien)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Définition des caractéristiques et spécificités de chaque classe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Première définition des </a:t>
            </a:r>
            <a:r>
              <a:rPr lang="fr-FR" dirty="0" err="1">
                <a:latin typeface="Footlight MT Light" panose="0204060206030A020304" pitchFamily="18" charset="0"/>
              </a:rPr>
              <a:t>equipements</a:t>
            </a:r>
            <a:endParaRPr lang="fr-FR" dirty="0">
              <a:latin typeface="Footlight MT Light" panose="0204060206030A020304" pitchFamily="18" charset="0"/>
            </a:endParaRPr>
          </a:p>
          <a:p>
            <a:endParaRPr lang="fr-FR" dirty="0">
              <a:latin typeface="Footlight MT Light" panose="0204060206030A020304" pitchFamily="18" charset="0"/>
            </a:endParaRPr>
          </a:p>
          <a:p>
            <a:endParaRPr lang="fr-FR" dirty="0">
              <a:latin typeface="Footlight MT Light" panose="0204060206030A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592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AC975-1929-0952-48BF-55971EE5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Footlight MT Light" panose="0204060206030A020304" pitchFamily="18" charset="0"/>
              </a:rPr>
              <a:t>Combat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EA4E2-86EC-A61F-9444-DA43D204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Footlight MT Light" panose="0204060206030A020304" pitchFamily="18" charset="0"/>
              </a:rPr>
              <a:t>Incrémentation du système de combat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Mise en place du système d’expérience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Création du système de combat en tour par tour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Combat contre le Boss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141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3194F-C24C-276C-8EAC-B03833AE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Footlight MT Light" panose="0204060206030A020304" pitchFamily="18" charset="0"/>
              </a:rPr>
              <a:t>Equipement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81D27D-B048-9A39-7F9C-2EC6DDED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Footlight MT Light" panose="0204060206030A020304" pitchFamily="18" charset="0"/>
              </a:rPr>
              <a:t>Mise en place de la boutique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Menu du forgeron 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Equipement dans 3 slots(tête, torse, pieds), avec un bonus de vie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Prise en compte de l’argent</a:t>
            </a:r>
          </a:p>
        </p:txBody>
      </p:sp>
    </p:spTree>
    <p:extLst>
      <p:ext uri="{BB962C8B-B14F-4D97-AF65-F5344CB8AC3E}">
        <p14:creationId xmlns:p14="http://schemas.microsoft.com/office/powerpoint/2010/main" val="3012159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A6CFB-2B41-5DC4-D05C-3B757BAE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Footlight MT Light" panose="0204060206030A020304" pitchFamily="18" charset="0"/>
              </a:rPr>
              <a:t>Menu principal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6C7278-4C4A-F4A0-874D-433D200F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Footlight MT Light" panose="0204060206030A020304" pitchFamily="18" charset="0"/>
              </a:rPr>
              <a:t>Introduction au </a:t>
            </a:r>
            <a:r>
              <a:rPr lang="fr-FR" dirty="0" err="1">
                <a:latin typeface="Footlight MT Light" panose="0204060206030A020304" pitchFamily="18" charset="0"/>
              </a:rPr>
              <a:t>lore</a:t>
            </a:r>
            <a:r>
              <a:rPr lang="fr-FR" dirty="0">
                <a:latin typeface="Footlight MT Light" panose="0204060206030A020304" pitchFamily="18" charset="0"/>
              </a:rPr>
              <a:t> du jeu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Menu réparti en 6 catégories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Conversion de Character a Hero, évitant une erreur système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endParaRPr lang="fr-FR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26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shre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23FC7-7702-28F4-6444-BC84AEC6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Footlight MT Light" panose="0204060206030A020304" pitchFamily="18" charset="0"/>
              </a:rPr>
              <a:t>Merchant(Non fonctionnel)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C92917-7108-9C3F-97F9-9EDA82DA8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Footlight MT Light" panose="0204060206030A020304" pitchFamily="18" charset="0"/>
              </a:rPr>
              <a:t>Crée et accède a l’inventaire du joueur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r>
              <a:rPr lang="fr-FR" dirty="0">
                <a:latin typeface="Footlight MT Light" panose="0204060206030A020304" pitchFamily="18" charset="0"/>
              </a:rPr>
              <a:t>Permet au joueur d’accéder au marchand noir et d’acheter des potions</a:t>
            </a:r>
          </a:p>
          <a:p>
            <a:endParaRPr lang="fr-FR" dirty="0">
              <a:latin typeface="Footlight MT Light" panose="0204060206030A020304" pitchFamily="18" charset="0"/>
            </a:endParaRPr>
          </a:p>
          <a:p>
            <a:endParaRPr lang="fr-FR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1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B36FE-75A7-2473-7DAC-A51592AA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Footlight MT Light" panose="0204060206030A020304" pitchFamily="18" charset="0"/>
              </a:rPr>
              <a:t>TakePot</a:t>
            </a:r>
            <a:endParaRPr lang="fr-FR" dirty="0">
              <a:latin typeface="Footlight MT Light" panose="0204060206030A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29056-0C74-C8BD-F709-944C1E2F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Vérifie si l’inventaire du joueur contient une potion</a:t>
            </a:r>
          </a:p>
          <a:p>
            <a:endParaRPr lang="fr-FR" dirty="0"/>
          </a:p>
          <a:p>
            <a:r>
              <a:rPr lang="fr-FR" dirty="0"/>
              <a:t>Dans ce cas, utilise la potion et rend 30 PV au joueur</a:t>
            </a:r>
          </a:p>
        </p:txBody>
      </p:sp>
    </p:spTree>
    <p:extLst>
      <p:ext uri="{BB962C8B-B14F-4D97-AF65-F5344CB8AC3E}">
        <p14:creationId xmlns:p14="http://schemas.microsoft.com/office/powerpoint/2010/main" val="108079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87019-9CB2-BDAB-F372-98ACCC55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latin typeface="Footlight MT Light" panose="0204060206030A020304" pitchFamily="18" charset="0"/>
              </a:rPr>
              <a:t>UpgradeInventorySlot</a:t>
            </a:r>
            <a:endParaRPr lang="fr-FR" dirty="0">
              <a:latin typeface="Footlight MT Light" panose="0204060206030A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B8ABF-3A9E-FAA7-C762-8E2A2563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Footlight MT Light" panose="0204060206030A020304" pitchFamily="18" charset="0"/>
              </a:rPr>
              <a:t>Vérifie si l’inventaire est vide ou non, renvoyant un message dans le 1</a:t>
            </a:r>
            <a:r>
              <a:rPr lang="fr-FR" baseline="30000" dirty="0">
                <a:latin typeface="Footlight MT Light" panose="0204060206030A020304" pitchFamily="18" charset="0"/>
              </a:rPr>
              <a:t>er</a:t>
            </a:r>
            <a:r>
              <a:rPr lang="fr-FR" dirty="0">
                <a:latin typeface="Footlight MT Light" panose="0204060206030A020304" pitchFamily="18" charset="0"/>
              </a:rPr>
              <a:t> cas</a:t>
            </a:r>
          </a:p>
        </p:txBody>
      </p:sp>
    </p:spTree>
    <p:extLst>
      <p:ext uri="{BB962C8B-B14F-4D97-AF65-F5344CB8AC3E}">
        <p14:creationId xmlns:p14="http://schemas.microsoft.com/office/powerpoint/2010/main" val="584769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176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Footlight MT Light</vt:lpstr>
      <vt:lpstr>Thème Office</vt:lpstr>
      <vt:lpstr>Projet FrameZone</vt:lpstr>
      <vt:lpstr>Character</vt:lpstr>
      <vt:lpstr>Combat</vt:lpstr>
      <vt:lpstr>Equipement</vt:lpstr>
      <vt:lpstr>Menu principal</vt:lpstr>
      <vt:lpstr>Merchant(Non fonctionnel)</vt:lpstr>
      <vt:lpstr>TakePot</vt:lpstr>
      <vt:lpstr>UpgradeInventorySlot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Voynier</dc:creator>
  <cp:lastModifiedBy>Romain Voynier</cp:lastModifiedBy>
  <cp:revision>1</cp:revision>
  <dcterms:created xsi:type="dcterms:W3CDTF">2025-09-19T07:57:53Z</dcterms:created>
  <dcterms:modified xsi:type="dcterms:W3CDTF">2025-09-19T09:47:29Z</dcterms:modified>
</cp:coreProperties>
</file>