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B71"/>
    <a:srgbClr val="000F2E"/>
    <a:srgbClr val="000000"/>
    <a:srgbClr val="0047D6"/>
    <a:srgbClr val="8BB2FF"/>
    <a:srgbClr val="F7F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1063-7AE7-2F4E-F51F-A7C17EE03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B5B6F-3B89-CA55-BCD7-2AD6D7759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159F32-52A9-54A7-D3FF-8E126C43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FCA9E-0E03-2132-5883-C2588221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63768-F443-9673-FDEB-EAF5BD5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3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992C6-B48E-130A-05AE-D019D1CF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2E48F1-E4E3-10C8-D8B3-14C91768D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9E4AA7-478D-0B46-CC14-5FA35EFC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AB108-91CF-8C3A-818F-F94B39D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15AF0-028C-8BCB-35BC-0C583E44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3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3E6103-20F1-4862-1DA1-5A8D8400D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A4D619-72B3-6B19-2D8D-441722B5A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41109-4E15-3DB5-5F19-7C418125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5E893-E5DF-366B-55C1-6FAB4B8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D62CF-9078-1BD3-E711-CED89783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2792-A493-D1F2-5B89-ABA52929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A4F52-4B47-4898-E144-FAFBAB4D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D3EF46-32AB-4CD8-119C-5BB0F937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30ABF-C3B1-A052-7C3B-50A18BF6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0D039-C04E-FF07-93C2-56CA2243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99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02C37-66D1-982E-5EBB-E58CF09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F81C6-122F-F5B2-B16A-0B945B4C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D2FCC-0CB5-0830-D735-8A3C4012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750B0-13C2-F3F0-110F-CA076E71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E9512-89B2-13AF-F800-FAF5C587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3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10F7E-BE1C-907E-B0B3-E6A4B3C9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81320-9CBA-8EE7-FD29-A42AEA73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D388C1-0A3A-2E58-E1B8-D2D8954DC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751E-38EB-401C-7752-A20FA664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2F39CD-52FA-DC2F-3AEF-826FC308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DA2993-C6AD-B7D6-6BDA-0D51EEF4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75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CA64B-059A-59CD-79C8-091D5360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7374CB-C37E-21B6-3322-09E619FB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6C60B9-4883-7C39-5064-853487105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583C4A-5302-4AEF-2176-E8DB5675D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E8443C-2352-8DFE-0133-49A2A5627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0D10CE-75C3-F24F-88FC-2A29A36E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20C31E-BAB9-2D3E-0575-2C22A708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E704A4-1C6F-08F0-FF69-F8036666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BCA93-63D1-51FD-5E99-B02D7061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DA09FC-F7B8-89FB-0B86-93351EF0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E54E7A-5DD7-E334-0F09-DDB5A04F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598BBA-475D-C491-62B1-92F62AB0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1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232F19-F479-64A5-E505-8027DDB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E938F7-3114-A2AF-1655-9F7C1F0B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D04299-0C34-D5CD-17D8-E7D56711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2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57FD-8E5E-BBC1-8CDD-B4453D74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2755D-6D72-5451-DE3B-C0C45EAF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1C4F6B-E882-7A8D-E329-02F0AE55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C54B52-0A1E-7623-EB22-759FBCE0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35C206-A97B-8E14-D7C7-D636D11D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5D2B4-4519-0DA3-BDFA-954383D3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3E3C-346A-BC88-A294-CA7109E8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6EB47-1D15-A66D-D09D-F6C4D3D40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30C29-463D-B311-6AAD-C8010C1F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E3FA7-1688-D21A-0BDF-20DDD9A1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00D8A-EA95-D49F-BDEF-40574C88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B8741-DCAB-BAC7-5522-C42FEF4D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71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11063E-EF6A-2417-81D9-6B07019F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2CCBE-F2A0-7A59-9993-159F49E8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84EC2-16EA-C95E-0F64-ADCB9CA6B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D534-B9DA-4F66-B0FA-BCD819D35538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A65F9-F6FE-4094-EF00-FFAF4A5D9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87F87-23FE-5B4D-4843-27941341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75F8-97B3-4A9D-AEB6-B52E6E8CA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34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81FB71"/>
            </a:gs>
            <a:gs pos="32000">
              <a:srgbClr val="002060"/>
            </a:gs>
            <a:gs pos="66000">
              <a:srgbClr val="6E94DE"/>
            </a:gs>
            <a:gs pos="88000">
              <a:srgbClr val="F7F765">
                <a:lumMod val="96000"/>
              </a:srgbClr>
            </a:gs>
          </a:gsLst>
          <a:lin ang="10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C2CC054-C7B4-62A5-CE46-117512E8122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0466904-50F3-FB43-C970-ACEEC5E3C5D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4000">
                  <a:srgbClr val="002060"/>
                </a:gs>
                <a:gs pos="100000">
                  <a:srgbClr val="81FB71"/>
                </a:gs>
                <a:gs pos="21000">
                  <a:srgbClr val="002060"/>
                </a:gs>
                <a:gs pos="66000">
                  <a:srgbClr val="6E94DE"/>
                </a:gs>
                <a:gs pos="86000">
                  <a:srgbClr val="F7F765"/>
                </a:gs>
              </a:gsLst>
              <a:lin ang="15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64976097-FC04-C120-3A8F-9FFAC38F99BB}"/>
                </a:ext>
              </a:extLst>
            </p:cNvPr>
            <p:cNvGrpSpPr/>
            <p:nvPr/>
          </p:nvGrpSpPr>
          <p:grpSpPr>
            <a:xfrm>
              <a:off x="280868" y="288387"/>
              <a:ext cx="11428141" cy="6147582"/>
              <a:chOff x="280868" y="288387"/>
              <a:chExt cx="11428141" cy="6147582"/>
            </a:xfrm>
          </p:grpSpPr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C3D13C5C-DBAD-947C-6C23-A8F2AF4D2F60}"/>
                  </a:ext>
                </a:extLst>
              </p:cNvPr>
              <p:cNvGrpSpPr/>
              <p:nvPr/>
            </p:nvGrpSpPr>
            <p:grpSpPr>
              <a:xfrm>
                <a:off x="280868" y="288387"/>
                <a:ext cx="10945150" cy="6147582"/>
                <a:chOff x="856570" y="422028"/>
                <a:chExt cx="10414869" cy="6147582"/>
              </a:xfrm>
            </p:grpSpPr>
            <p:sp>
              <p:nvSpPr>
                <p:cNvPr id="5" name="Retângulo: Cantos Arredondados 4">
                  <a:extLst>
                    <a:ext uri="{FF2B5EF4-FFF2-40B4-BE49-F238E27FC236}">
                      <a16:creationId xmlns:a16="http://schemas.microsoft.com/office/drawing/2014/main" id="{322201C0-50D1-57D7-CE37-85CA215233F8}"/>
                    </a:ext>
                  </a:extLst>
                </p:cNvPr>
                <p:cNvSpPr/>
                <p:nvPr/>
              </p:nvSpPr>
              <p:spPr>
                <a:xfrm>
                  <a:off x="886264" y="422029"/>
                  <a:ext cx="10385175" cy="6147581"/>
                </a:xfrm>
                <a:prstGeom prst="roundRect">
                  <a:avLst>
                    <a:gd name="adj" fmla="val 3751"/>
                  </a:avLst>
                </a:prstGeom>
                <a:gradFill>
                  <a:gsLst>
                    <a:gs pos="0">
                      <a:srgbClr val="002060">
                        <a:alpha val="61000"/>
                      </a:srgbClr>
                    </a:gs>
                    <a:gs pos="100000">
                      <a:srgbClr val="002060">
                        <a:alpha val="54000"/>
                      </a:srgbClr>
                    </a:gs>
                  </a:gsLst>
                  <a:lin ang="9600000" scaled="0"/>
                </a:gradFill>
                <a:ln>
                  <a:noFill/>
                </a:ln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" name="Retângulo: Cantos Arredondados 6">
                  <a:extLst>
                    <a:ext uri="{FF2B5EF4-FFF2-40B4-BE49-F238E27FC236}">
                      <a16:creationId xmlns:a16="http://schemas.microsoft.com/office/drawing/2014/main" id="{1BEA8850-3D28-1C3E-75BD-A1C0AA31C14C}"/>
                    </a:ext>
                  </a:extLst>
                </p:cNvPr>
                <p:cNvSpPr/>
                <p:nvPr/>
              </p:nvSpPr>
              <p:spPr>
                <a:xfrm>
                  <a:off x="856570" y="422028"/>
                  <a:ext cx="1107042" cy="6147581"/>
                </a:xfrm>
                <a:prstGeom prst="roundRect">
                  <a:avLst>
                    <a:gd name="adj" fmla="val 11806"/>
                  </a:avLst>
                </a:prstGeom>
                <a:gradFill>
                  <a:gsLst>
                    <a:gs pos="0">
                      <a:srgbClr val="000F2E"/>
                    </a:gs>
                    <a:gs pos="100000">
                      <a:srgbClr val="000F2E"/>
                    </a:gs>
                  </a:gsLst>
                  <a:lin ang="96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E3FCAD04-B9FA-9DDF-D728-FDB0A768B3E4}"/>
                  </a:ext>
                </a:extLst>
              </p:cNvPr>
              <p:cNvSpPr/>
              <p:nvPr/>
            </p:nvSpPr>
            <p:spPr>
              <a:xfrm>
                <a:off x="9481625" y="288387"/>
                <a:ext cx="2227384" cy="6147581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66374873-4863-212E-4238-B11BF2738124}"/>
              </a:ext>
            </a:extLst>
          </p:cNvPr>
          <p:cNvGrpSpPr/>
          <p:nvPr/>
        </p:nvGrpSpPr>
        <p:grpSpPr>
          <a:xfrm>
            <a:off x="1607337" y="818787"/>
            <a:ext cx="7766282" cy="5506415"/>
            <a:chOff x="1607337" y="818787"/>
            <a:chExt cx="7766282" cy="550641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1C09D79F-02F2-CC61-F81F-BB68C349B84C}"/>
                </a:ext>
              </a:extLst>
            </p:cNvPr>
            <p:cNvSpPr/>
            <p:nvPr/>
          </p:nvSpPr>
          <p:spPr>
            <a:xfrm>
              <a:off x="1607337" y="4087576"/>
              <a:ext cx="3339269" cy="2237626"/>
            </a:xfrm>
            <a:prstGeom prst="roundRect">
              <a:avLst>
                <a:gd name="adj" fmla="val 11806"/>
              </a:avLst>
            </a:prstGeom>
            <a:gradFill>
              <a:gsLst>
                <a:gs pos="0">
                  <a:srgbClr val="000F2E"/>
                </a:gs>
                <a:gs pos="100000">
                  <a:srgbClr val="000F2E"/>
                </a:gs>
              </a:gsLst>
              <a:lin ang="9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D46832D-C024-3F02-D742-A5A976AD835F}"/>
                </a:ext>
              </a:extLst>
            </p:cNvPr>
            <p:cNvSpPr/>
            <p:nvPr/>
          </p:nvSpPr>
          <p:spPr>
            <a:xfrm>
              <a:off x="5073168" y="4087576"/>
              <a:ext cx="4300451" cy="2237626"/>
            </a:xfrm>
            <a:prstGeom prst="roundRect">
              <a:avLst>
                <a:gd name="adj" fmla="val 11806"/>
              </a:avLst>
            </a:prstGeom>
            <a:gradFill>
              <a:gsLst>
                <a:gs pos="0">
                  <a:srgbClr val="000F2E"/>
                </a:gs>
                <a:gs pos="100000">
                  <a:srgbClr val="000F2E"/>
                </a:gs>
              </a:gsLst>
              <a:lin ang="9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7DFB1E2D-774B-F0DC-6C95-1BD21F089E55}"/>
                </a:ext>
              </a:extLst>
            </p:cNvPr>
            <p:cNvGrpSpPr/>
            <p:nvPr/>
          </p:nvGrpSpPr>
          <p:grpSpPr>
            <a:xfrm>
              <a:off x="1607337" y="818787"/>
              <a:ext cx="7766281" cy="2062402"/>
              <a:chOff x="1607337" y="818787"/>
              <a:chExt cx="7766281" cy="2062402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587A117-4A2F-BDA6-AB60-AB9279DE3133}"/>
                  </a:ext>
                </a:extLst>
              </p:cNvPr>
              <p:cNvSpPr/>
              <p:nvPr/>
            </p:nvSpPr>
            <p:spPr>
              <a:xfrm>
                <a:off x="1607337" y="818787"/>
                <a:ext cx="5251992" cy="2062402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143A5CAE-61A0-7B7D-5503-5C0F6D845121}"/>
                  </a:ext>
                </a:extLst>
              </p:cNvPr>
              <p:cNvSpPr/>
              <p:nvPr/>
            </p:nvSpPr>
            <p:spPr>
              <a:xfrm>
                <a:off x="6968939" y="838216"/>
                <a:ext cx="2404679" cy="2023545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DFE5CED-266A-C775-2E75-58DA423E3184}"/>
              </a:ext>
            </a:extLst>
          </p:cNvPr>
          <p:cNvCxnSpPr>
            <a:cxnSpLocks/>
          </p:cNvCxnSpPr>
          <p:nvPr/>
        </p:nvCxnSpPr>
        <p:spPr>
          <a:xfrm>
            <a:off x="9713347" y="3429000"/>
            <a:ext cx="1818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7EED8EE-9EBB-8925-3739-6FC711B90255}"/>
              </a:ext>
            </a:extLst>
          </p:cNvPr>
          <p:cNvSpPr txBox="1"/>
          <p:nvPr/>
        </p:nvSpPr>
        <p:spPr>
          <a:xfrm>
            <a:off x="1607337" y="434478"/>
            <a:ext cx="423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Black" panose="020B0A04020102020204" pitchFamily="34" charset="0"/>
              </a:rPr>
              <a:t>DASHBOARD FLUXO DE CAIXA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F4C3B8A4-F044-CB68-E626-D5AD04AA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958" y="81207"/>
            <a:ext cx="1664749" cy="1664749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34233C2E-15F4-0442-5716-11B54FFDC8ED}"/>
              </a:ext>
            </a:extLst>
          </p:cNvPr>
          <p:cNvGrpSpPr/>
          <p:nvPr/>
        </p:nvGrpSpPr>
        <p:grpSpPr>
          <a:xfrm>
            <a:off x="1672272" y="3004379"/>
            <a:ext cx="7701348" cy="972430"/>
            <a:chOff x="1641570" y="2992441"/>
            <a:chExt cx="7701348" cy="972430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FBFC1D3B-6A89-9CC6-6E59-1ADF5F3EA4B8}"/>
                </a:ext>
              </a:extLst>
            </p:cNvPr>
            <p:cNvGrpSpPr/>
            <p:nvPr/>
          </p:nvGrpSpPr>
          <p:grpSpPr>
            <a:xfrm>
              <a:off x="1641570" y="2992441"/>
              <a:ext cx="1802387" cy="972430"/>
              <a:chOff x="1370945" y="3011347"/>
              <a:chExt cx="1802387" cy="972430"/>
            </a:xfrm>
          </p:grpSpPr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CC2B5-6394-F907-89C2-ED2021C79D9A}"/>
                  </a:ext>
                </a:extLst>
              </p:cNvPr>
              <p:cNvSpPr/>
              <p:nvPr/>
            </p:nvSpPr>
            <p:spPr>
              <a:xfrm>
                <a:off x="1377350" y="3011347"/>
                <a:ext cx="1795982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EAD4780F-0FD7-8289-E1FE-8C5CBE010A79}"/>
                  </a:ext>
                </a:extLst>
              </p:cNvPr>
              <p:cNvSpPr/>
              <p:nvPr/>
            </p:nvSpPr>
            <p:spPr>
              <a:xfrm>
                <a:off x="1370945" y="3011347"/>
                <a:ext cx="122914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81FB71"/>
                  </a:gs>
                  <a:gs pos="100000">
                    <a:srgbClr val="92D050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23BF90B1-E477-0518-DB72-32E7EE9B621B}"/>
                </a:ext>
              </a:extLst>
            </p:cNvPr>
            <p:cNvGrpSpPr/>
            <p:nvPr/>
          </p:nvGrpSpPr>
          <p:grpSpPr>
            <a:xfrm>
              <a:off x="3599994" y="2992441"/>
              <a:ext cx="1802387" cy="972430"/>
              <a:chOff x="1370945" y="3011347"/>
              <a:chExt cx="1802387" cy="972430"/>
            </a:xfrm>
          </p:grpSpPr>
          <p:sp>
            <p:nvSpPr>
              <p:cNvPr id="59" name="Retângulo: Cantos Arredondados 58">
                <a:extLst>
                  <a:ext uri="{FF2B5EF4-FFF2-40B4-BE49-F238E27FC236}">
                    <a16:creationId xmlns:a16="http://schemas.microsoft.com/office/drawing/2014/main" id="{A3A45612-C5EE-CCCD-5194-42476B53F956}"/>
                  </a:ext>
                </a:extLst>
              </p:cNvPr>
              <p:cNvSpPr/>
              <p:nvPr/>
            </p:nvSpPr>
            <p:spPr>
              <a:xfrm>
                <a:off x="1377350" y="3011347"/>
                <a:ext cx="1795982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Retângulo: Cantos Arredondados 59">
                <a:extLst>
                  <a:ext uri="{FF2B5EF4-FFF2-40B4-BE49-F238E27FC236}">
                    <a16:creationId xmlns:a16="http://schemas.microsoft.com/office/drawing/2014/main" id="{2DADF013-5AA7-ECC1-6B93-5A788272D070}"/>
                  </a:ext>
                </a:extLst>
              </p:cNvPr>
              <p:cNvSpPr/>
              <p:nvPr/>
            </p:nvSpPr>
            <p:spPr>
              <a:xfrm>
                <a:off x="1370945" y="3011347"/>
                <a:ext cx="122914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81FB71"/>
                  </a:gs>
                  <a:gs pos="100000">
                    <a:srgbClr val="92D050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AE1448B9-0317-5055-0006-15940CCDBB50}"/>
                </a:ext>
              </a:extLst>
            </p:cNvPr>
            <p:cNvGrpSpPr/>
            <p:nvPr/>
          </p:nvGrpSpPr>
          <p:grpSpPr>
            <a:xfrm>
              <a:off x="5510071" y="2992441"/>
              <a:ext cx="1775088" cy="972430"/>
              <a:chOff x="1370945" y="3011347"/>
              <a:chExt cx="1802387" cy="972430"/>
            </a:xfrm>
          </p:grpSpPr>
          <p:sp>
            <p:nvSpPr>
              <p:cNvPr id="62" name="Retângulo: Cantos Arredondados 61">
                <a:extLst>
                  <a:ext uri="{FF2B5EF4-FFF2-40B4-BE49-F238E27FC236}">
                    <a16:creationId xmlns:a16="http://schemas.microsoft.com/office/drawing/2014/main" id="{AAF7F831-B78F-DB07-4F43-7613043875C9}"/>
                  </a:ext>
                </a:extLst>
              </p:cNvPr>
              <p:cNvSpPr/>
              <p:nvPr/>
            </p:nvSpPr>
            <p:spPr>
              <a:xfrm>
                <a:off x="1377350" y="3011347"/>
                <a:ext cx="1795982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:a16="http://schemas.microsoft.com/office/drawing/2014/main" id="{FD5245F9-A215-63AC-E63F-20D3A584234C}"/>
                  </a:ext>
                </a:extLst>
              </p:cNvPr>
              <p:cNvSpPr/>
              <p:nvPr/>
            </p:nvSpPr>
            <p:spPr>
              <a:xfrm>
                <a:off x="1370945" y="3011347"/>
                <a:ext cx="122914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81FB71"/>
                  </a:gs>
                  <a:gs pos="100000">
                    <a:srgbClr val="92D050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5F773498-09AC-1BA3-2FC4-C12D109C659A}"/>
                </a:ext>
              </a:extLst>
            </p:cNvPr>
            <p:cNvGrpSpPr/>
            <p:nvPr/>
          </p:nvGrpSpPr>
          <p:grpSpPr>
            <a:xfrm>
              <a:off x="7363597" y="2992441"/>
              <a:ext cx="1979321" cy="972430"/>
              <a:chOff x="1370945" y="3011347"/>
              <a:chExt cx="1802387" cy="972430"/>
            </a:xfrm>
          </p:grpSpPr>
          <p:sp>
            <p:nvSpPr>
              <p:cNvPr id="65" name="Retângulo: Cantos Arredondados 64">
                <a:extLst>
                  <a:ext uri="{FF2B5EF4-FFF2-40B4-BE49-F238E27FC236}">
                    <a16:creationId xmlns:a16="http://schemas.microsoft.com/office/drawing/2014/main" id="{1D664C71-2A56-8CEB-2E27-FA8395EB1BBD}"/>
                  </a:ext>
                </a:extLst>
              </p:cNvPr>
              <p:cNvSpPr/>
              <p:nvPr/>
            </p:nvSpPr>
            <p:spPr>
              <a:xfrm>
                <a:off x="1377350" y="3011347"/>
                <a:ext cx="1795982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000F2E"/>
                  </a:gs>
                  <a:gs pos="100000">
                    <a:srgbClr val="000F2E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6" name="Retângulo: Cantos Arredondados 65">
                <a:extLst>
                  <a:ext uri="{FF2B5EF4-FFF2-40B4-BE49-F238E27FC236}">
                    <a16:creationId xmlns:a16="http://schemas.microsoft.com/office/drawing/2014/main" id="{1DCE4B19-D9A4-2C48-68CB-F6702E172770}"/>
                  </a:ext>
                </a:extLst>
              </p:cNvPr>
              <p:cNvSpPr/>
              <p:nvPr/>
            </p:nvSpPr>
            <p:spPr>
              <a:xfrm>
                <a:off x="1370945" y="3011347"/>
                <a:ext cx="122914" cy="972430"/>
              </a:xfrm>
              <a:prstGeom prst="roundRect">
                <a:avLst>
                  <a:gd name="adj" fmla="val 11806"/>
                </a:avLst>
              </a:prstGeom>
              <a:gradFill>
                <a:gsLst>
                  <a:gs pos="0">
                    <a:srgbClr val="81FB71"/>
                  </a:gs>
                  <a:gs pos="100000">
                    <a:srgbClr val="92D050"/>
                  </a:gs>
                </a:gsLst>
                <a:lin ang="96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663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romaine santos</dc:creator>
  <cp:lastModifiedBy>romaine santos</cp:lastModifiedBy>
  <cp:revision>2</cp:revision>
  <dcterms:created xsi:type="dcterms:W3CDTF">2024-03-08T20:52:15Z</dcterms:created>
  <dcterms:modified xsi:type="dcterms:W3CDTF">2024-03-08T21:35:53Z</dcterms:modified>
</cp:coreProperties>
</file>