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80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8" r:id="rId13"/>
    <p:sldId id="27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FE21-E8C5-4C96-BA90-5151889F1933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4CCD-CEC0-49E8-B266-6773469BB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FE21-E8C5-4C96-BA90-5151889F1933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4CCD-CEC0-49E8-B266-6773469BB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FE21-E8C5-4C96-BA90-5151889F1933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4CCD-CEC0-49E8-B266-6773469BB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FE21-E8C5-4C96-BA90-5151889F1933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4CCD-CEC0-49E8-B266-6773469BB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FE21-E8C5-4C96-BA90-5151889F1933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4CCD-CEC0-49E8-B266-6773469BB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FE21-E8C5-4C96-BA90-5151889F1933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4CCD-CEC0-49E8-B266-6773469BB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FE21-E8C5-4C96-BA90-5151889F1933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4CCD-CEC0-49E8-B266-6773469BB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FE21-E8C5-4C96-BA90-5151889F1933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4CCD-CEC0-49E8-B266-6773469BB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FE21-E8C5-4C96-BA90-5151889F1933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4CCD-CEC0-49E8-B266-6773469BB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FE21-E8C5-4C96-BA90-5151889F1933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4CCD-CEC0-49E8-B266-6773469BB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FE21-E8C5-4C96-BA90-5151889F1933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4CCD-CEC0-49E8-B266-6773469BB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5FE21-E8C5-4C96-BA90-5151889F1933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A4CCD-CEC0-49E8-B266-6773469BB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9796" y="2204864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usic </a:t>
            </a:r>
            <a:r>
              <a:rPr lang="en-US" sz="7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</a:t>
            </a:r>
            <a:endParaRPr lang="ru-RU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39752" y="4653136"/>
            <a:ext cx="6400800" cy="1752600"/>
          </a:xfrm>
        </p:spPr>
        <p:txBody>
          <a:bodyPr/>
          <a:lstStyle/>
          <a:p>
            <a:pPr algn="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Р.С. Шевцов</a:t>
            </a:r>
          </a:p>
          <a:p>
            <a:pPr algn="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М.В. Гончаренко</a:t>
            </a:r>
          </a:p>
          <a:p>
            <a:pPr algn="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М.С. Артемьев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9B7560F-4BC2-41FE-B4F0-E5DA41606767}"/>
              </a:ext>
            </a:extLst>
          </p:cNvPr>
          <p:cNvSpPr txBox="1"/>
          <p:nvPr/>
        </p:nvSpPr>
        <p:spPr>
          <a:xfrm>
            <a:off x="107504" y="116632"/>
            <a:ext cx="8856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3600" dirty="0"/>
          </a:p>
          <a:p>
            <a:pPr algn="ctr"/>
            <a:r>
              <a:rPr lang="ru-RU" sz="3600" dirty="0"/>
              <a:t>Разработка мобильного музыкального приложения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4EC577B-F2AA-F9A5-D4EA-4738A92E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ункции </a:t>
            </a:r>
            <a:r>
              <a:rPr lang="ru-RU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риложения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A0B60E4-D51D-D89A-0704-DC262264E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896" y="1622921"/>
            <a:ext cx="5050904" cy="450324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Вкладка «Плеер»</a:t>
            </a:r>
          </a:p>
          <a:p>
            <a:r>
              <a:rPr lang="ru-RU" dirty="0"/>
              <a:t>Перемотка трека</a:t>
            </a:r>
          </a:p>
          <a:p>
            <a:r>
              <a:rPr lang="ru-RU" dirty="0"/>
              <a:t>Стоп/играть </a:t>
            </a:r>
          </a:p>
          <a:p>
            <a:r>
              <a:rPr lang="ru-RU" dirty="0"/>
              <a:t>Следующий трек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792556BA-3BA3-3365-25D3-B574B7478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2921"/>
            <a:ext cx="2376264" cy="481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9903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4EC577B-F2AA-F9A5-D4EA-4738A92E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ункции </a:t>
            </a:r>
            <a:r>
              <a:rPr lang="ru-RU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риложения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A0B60E4-D51D-D89A-0704-DC262264E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896" y="1622921"/>
            <a:ext cx="5050904" cy="450324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Вкладка «Профиль»</a:t>
            </a:r>
          </a:p>
          <a:p>
            <a:r>
              <a:rPr lang="ru-RU" dirty="0"/>
              <a:t>Вход/регистрация</a:t>
            </a:r>
          </a:p>
          <a:p>
            <a:r>
              <a:rPr lang="ru-RU" dirty="0"/>
              <a:t>Восстановление пароля</a:t>
            </a:r>
          </a:p>
          <a:p>
            <a:r>
              <a:rPr lang="ru-RU" dirty="0"/>
              <a:t> Редактирование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642918"/>
            <a:ext cx="2714644" cy="5751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866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4EC577B-F2AA-F9A5-D4EA-4738A92E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ункции </a:t>
            </a:r>
            <a:r>
              <a:rPr lang="ru-RU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риложения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A0B60E4-D51D-D89A-0704-DC262264E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896" y="1622921"/>
            <a:ext cx="5050904" cy="450324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Вкладка </a:t>
            </a:r>
            <a:r>
              <a:rPr lang="ru-RU" dirty="0" smtClean="0"/>
              <a:t>добавления музыки</a:t>
            </a:r>
            <a:endParaRPr lang="ru-RU" dirty="0"/>
          </a:p>
          <a:p>
            <a:r>
              <a:rPr lang="ru-RU" dirty="0" smtClean="0"/>
              <a:t>Загрузка </a:t>
            </a:r>
            <a:r>
              <a:rPr lang="ru-RU" dirty="0"/>
              <a:t>новых </a:t>
            </a:r>
            <a:r>
              <a:rPr lang="ru-RU" dirty="0" smtClean="0"/>
              <a:t>треков администрацией музыкального приложения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14356"/>
            <a:ext cx="2714644" cy="58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37785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470025"/>
          </a:xfrm>
        </p:spPr>
        <p:txBody>
          <a:bodyPr>
            <a:normAutofit/>
          </a:bodyPr>
          <a:lstStyle/>
          <a:p>
            <a:pPr algn="r"/>
            <a:r>
              <a:rPr lang="en-US" sz="72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usic </a:t>
            </a:r>
            <a:r>
              <a:rPr lang="en-US" sz="7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</a:t>
            </a:r>
            <a:endParaRPr lang="ru-RU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39752" y="4653136"/>
            <a:ext cx="6400800" cy="1752600"/>
          </a:xfrm>
        </p:spPr>
        <p:txBody>
          <a:bodyPr/>
          <a:lstStyle/>
          <a:p>
            <a:pPr algn="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Р.С. Шевцов</a:t>
            </a:r>
          </a:p>
          <a:p>
            <a:pPr algn="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М.В. Гончаренко</a:t>
            </a:r>
          </a:p>
          <a:p>
            <a:pPr algn="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М.С. Артемьев </a:t>
            </a:r>
          </a:p>
        </p:txBody>
      </p:sp>
      <p:pic>
        <p:nvPicPr>
          <p:cNvPr id="5" name="Picture 2" descr="http://qrcoder.ru/code/?https%3A%2F%2Fgithub.com%2FRoman-30%2FTP-5.2-1&amp;4&amp;0">
            <a:extLst>
              <a:ext uri="{FF2B5EF4-FFF2-40B4-BE49-F238E27FC236}">
                <a16:creationId xmlns:a16="http://schemas.microsoft.com/office/drawing/2014/main" xmlns="" id="{5AAD0516-274B-1559-2459-4296A64BF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822861"/>
            <a:ext cx="2800400" cy="2800400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71EC759-CF8C-2B3A-D2AE-C5765643F9AD}"/>
              </a:ext>
            </a:extLst>
          </p:cNvPr>
          <p:cNvSpPr txBox="1"/>
          <p:nvPr/>
        </p:nvSpPr>
        <p:spPr>
          <a:xfrm>
            <a:off x="971600" y="335303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  </a:t>
            </a:r>
            <a:r>
              <a:rPr lang="en-US" sz="3600" dirty="0"/>
              <a:t>GitHub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xmlns="" val="425247114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CB3DE58-3688-A714-23AB-26871F1B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usic 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32D781F-06AF-9D6C-8165-7097009AC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  <a:p>
            <a:r>
              <a:rPr lang="ru-RU" dirty="0"/>
              <a:t>Назначения приложения</a:t>
            </a:r>
          </a:p>
          <a:p>
            <a:r>
              <a:rPr lang="ru-RU" dirty="0"/>
              <a:t>Используемые технологии</a:t>
            </a:r>
          </a:p>
          <a:p>
            <a:r>
              <a:rPr lang="ru-RU" dirty="0"/>
              <a:t>Функции приложения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6730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pPr algn="r"/>
            <a:r>
              <a:rPr lang="ru-RU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остановка </a:t>
            </a:r>
            <a:r>
              <a:rPr lang="ru-RU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28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Цель - </a:t>
            </a:r>
            <a:r>
              <a:rPr lang="ru-RU" sz="3600" dirty="0"/>
              <a:t>разработать удобный в использовании каталог музыкального приложения для поиска и прослушивания музыки </a:t>
            </a:r>
          </a:p>
          <a:p>
            <a:pPr>
              <a:buNone/>
            </a:pPr>
            <a:endParaRPr lang="ru-RU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ru-RU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азначения </a:t>
            </a:r>
            <a:r>
              <a:rPr lang="ru-RU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риложения</a:t>
            </a:r>
            <a:endParaRPr lang="ru-RU" sz="3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Музыкальные рекомендации</a:t>
            </a:r>
          </a:p>
          <a:p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рекомендации на основе прослушанных музыкальных треков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Поиск музыки и плейлистов</a:t>
            </a:r>
          </a:p>
          <a:p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1597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ru-RU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азначения </a:t>
            </a:r>
            <a:r>
              <a:rPr lang="ru-RU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риложения</a:t>
            </a:r>
            <a:endParaRPr lang="ru-RU" sz="3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Возможность прослушивания найденной музыки или плейлиста</a:t>
            </a:r>
          </a:p>
          <a:p>
            <a:pPr>
              <a:buNone/>
            </a:pP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Добавить музыку или плейлист на главную страницу</a:t>
            </a:r>
          </a:p>
          <a:p>
            <a:pPr>
              <a:buNone/>
            </a:pPr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451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ru-RU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спользуемые </a:t>
            </a:r>
            <a:r>
              <a:rPr lang="ru-RU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ехнологии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Для разработки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Spring Boot Framework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PostgreSQL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FlyWay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SDK</a:t>
            </a:r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474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ru-RU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спользуемые </a:t>
            </a:r>
            <a:r>
              <a:rPr lang="ru-RU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ехнологии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Для документации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Miro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Swagger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Draw.io </a:t>
            </a: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и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Ramus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Figma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09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ru-RU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спользуемые </a:t>
            </a:r>
            <a:r>
              <a:rPr lang="ru-RU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ехнологии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Дополнительно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Trello</a:t>
            </a:r>
          </a:p>
        </p:txBody>
      </p:sp>
    </p:spTree>
    <p:extLst>
      <p:ext uri="{BB962C8B-B14F-4D97-AF65-F5344CB8AC3E}">
        <p14:creationId xmlns:p14="http://schemas.microsoft.com/office/powerpoint/2010/main" xmlns="" val="390449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9866ED3-302D-23FB-6FDC-34550B06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ункции </a:t>
            </a:r>
            <a:r>
              <a:rPr lang="ru-RU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5ED7A68-03F1-DEE8-5D22-E2777B385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872" y="1600200"/>
            <a:ext cx="5266928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Вкладка «Главная»</a:t>
            </a:r>
          </a:p>
          <a:p>
            <a:r>
              <a:rPr lang="ru-RU" dirty="0"/>
              <a:t>Поиск и добавление музыки</a:t>
            </a:r>
          </a:p>
          <a:p>
            <a:r>
              <a:rPr lang="ru-RU" dirty="0"/>
              <a:t>Плейлист с музыкальными рекомендациями</a:t>
            </a:r>
          </a:p>
          <a:p>
            <a:r>
              <a:rPr lang="ru-RU" dirty="0"/>
              <a:t>Работа с плейлистами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EDA37333-0171-7F05-F22E-5BA7D37B0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00200"/>
            <a:ext cx="2473930" cy="462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628818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269</TotalTime>
  <Words>170</Words>
  <Application>Microsoft Office PowerPoint</Application>
  <PresentationFormat>Экран (4:3)</PresentationFormat>
  <Paragraphs>66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Music Zone</vt:lpstr>
      <vt:lpstr>Music Zone</vt:lpstr>
      <vt:lpstr>Постановка задачи</vt:lpstr>
      <vt:lpstr>Назначения Приложения</vt:lpstr>
      <vt:lpstr>Назначения Приложения</vt:lpstr>
      <vt:lpstr>Используемые технологии</vt:lpstr>
      <vt:lpstr>Используемые технологии</vt:lpstr>
      <vt:lpstr>Используемые технологии</vt:lpstr>
      <vt:lpstr>Функции приложения</vt:lpstr>
      <vt:lpstr>Функции приложения</vt:lpstr>
      <vt:lpstr>Функции приложения</vt:lpstr>
      <vt:lpstr>Функции приложения</vt:lpstr>
      <vt:lpstr>Music Zone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Zone</dc:title>
  <dc:creator>Pearse Aiden</dc:creator>
  <cp:lastModifiedBy>PUNKerry</cp:lastModifiedBy>
  <cp:revision>22</cp:revision>
  <dcterms:created xsi:type="dcterms:W3CDTF">2023-03-23T09:23:12Z</dcterms:created>
  <dcterms:modified xsi:type="dcterms:W3CDTF">2023-04-24T15:52:40Z</dcterms:modified>
</cp:coreProperties>
</file>