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1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1B2A1C2-96C3-4BFF-B8E9-81423C29B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DE0649-5C46-446A-9EEA-991C2DB118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8977-518B-4C26-9986-38C7371C3A9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101B3-F9DF-439B-8B9C-F54BDC0958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ACE0B5-06C3-4F4B-A113-94AB9931E3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FEE1-61CB-4CDA-A59C-D32C7909A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211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BAB5F-500F-4C7C-BCE4-CE61B52F31E7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476E-F925-403C-B555-29EFCFED1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652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8C8F-0F89-45E5-A41A-CE6448C52A63}" type="datetime1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D432-EF71-444F-804A-AFA21DC03382}" type="datetime1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C005-250D-47C6-9479-8399FA7DC7C4}" type="datetime1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664A-F2B4-49FE-A894-2C445C7D564A}" type="datetime1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80A6-5012-4275-832B-8E8620B9603A}" type="datetime1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5FBB-AB4E-4B19-86AA-6477C524BE7A}" type="datetime1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04A1-34BE-4157-BFC2-196D47E737BC}" type="datetime1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2DED-211C-440C-91F2-339176B1DF08}" type="datetime1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79FC-5CC2-4678-BB4D-46DB67A76DFF}" type="datetime1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C308-617D-43B8-8485-1514A9E42BFD}" type="datetime1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3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82E9-7506-482D-92CE-1D2EF7990FF0}" type="datetime1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6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F23B7E7C-41F6-4AF6-823E-460179E18D39}" type="datetime1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58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Абстрактный макет лепестков в пастельном месте">
            <a:extLst>
              <a:ext uri="{FF2B5EF4-FFF2-40B4-BE49-F238E27FC236}">
                <a16:creationId xmlns:a16="http://schemas.microsoft.com/office/drawing/2014/main" id="{C5ECADA1-4B83-48BC-0942-CB440B08E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1FD492-FC59-4207-BBA8-7E382C58C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0429" y="3770408"/>
            <a:ext cx="5469775" cy="2198129"/>
          </a:xfrm>
        </p:spPr>
        <p:txBody>
          <a:bodyPr anchor="b">
            <a:normAutofit fontScale="92500"/>
          </a:bodyPr>
          <a:lstStyle/>
          <a:p>
            <a:pPr algn="r"/>
            <a:r>
              <a:rPr lang="ru-RU" dirty="0"/>
              <a:t>Выполнили студенты 3 курса ФКН </a:t>
            </a:r>
            <a:r>
              <a:rPr lang="ru-RU" dirty="0" err="1"/>
              <a:t>ПИвИС</a:t>
            </a:r>
            <a:endParaRPr lang="ru-RU" dirty="0"/>
          </a:p>
          <a:p>
            <a:pPr algn="r"/>
            <a:r>
              <a:rPr lang="ru-RU" dirty="0"/>
              <a:t>Роман Сергеевич Шевцов</a:t>
            </a:r>
            <a:br>
              <a:rPr lang="ru-RU" dirty="0"/>
            </a:br>
            <a:r>
              <a:rPr lang="ru-RU" dirty="0"/>
              <a:t>Максим Валерьевич Гончаренко</a:t>
            </a:r>
            <a:br>
              <a:rPr lang="ru-RU" dirty="0"/>
            </a:br>
            <a:r>
              <a:rPr lang="ru-RU" dirty="0"/>
              <a:t>Марк Сергеевич Артемьев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4D7C8B-A7C4-48ED-839E-D518E28A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CB2A574-E287-41E0-9CF5-D385808FF531}"/>
              </a:ext>
            </a:extLst>
          </p:cNvPr>
          <p:cNvSpPr/>
          <p:nvPr/>
        </p:nvSpPr>
        <p:spPr>
          <a:xfrm>
            <a:off x="1357746" y="577149"/>
            <a:ext cx="9310254" cy="1916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музыкальное приложение</a:t>
            </a:r>
            <a:b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Zone</a:t>
            </a:r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0312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A3054-7812-4FB6-BA72-66E526B7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Пользовательский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C0EAB-A882-4874-879E-3599D9CE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462" y="2286000"/>
            <a:ext cx="5968537" cy="3818083"/>
          </a:xfrm>
        </p:spPr>
        <p:txBody>
          <a:bodyPr>
            <a:normAutofit/>
          </a:bodyPr>
          <a:lstStyle/>
          <a:p>
            <a:r>
              <a:rPr lang="ru-RU" sz="2600" dirty="0"/>
              <a:t>Прослушивание музыки, хранящемся на сервере</a:t>
            </a:r>
          </a:p>
          <a:p>
            <a:r>
              <a:rPr lang="ru-RU" sz="2600" dirty="0"/>
              <a:t>Запустить предыдущую музыку</a:t>
            </a:r>
          </a:p>
          <a:p>
            <a:r>
              <a:rPr lang="ru-RU" sz="2600" dirty="0"/>
              <a:t>Запустить следующую музыку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564B6-0462-4CBD-8FBD-EF599791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2000" smtClean="0"/>
              <a:t>10</a:t>
            </a:fld>
            <a:endParaRPr 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A9DAE9-ED2F-419B-AE58-71A8006E6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" b="4451"/>
          <a:stretch/>
        </p:blipFill>
        <p:spPr bwMode="auto">
          <a:xfrm>
            <a:off x="1660120" y="2358995"/>
            <a:ext cx="2055810" cy="417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63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49BEC-FE4C-4D7C-9A51-57779B44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Пользовательский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739FE-3FC3-470E-8397-C9E9CC3B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8083"/>
          </a:xfrm>
        </p:spPr>
        <p:txBody>
          <a:bodyPr>
            <a:normAutofit/>
          </a:bodyPr>
          <a:lstStyle/>
          <a:p>
            <a:r>
              <a:rPr lang="ru-RU" sz="2600" dirty="0"/>
              <a:t>Добавление музыки на личную страницу</a:t>
            </a:r>
          </a:p>
          <a:p>
            <a:r>
              <a:rPr lang="ru-RU" sz="2600" dirty="0"/>
              <a:t>Удаление музыки из личной страница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9999E5-73CA-44D0-86AC-21CD91DC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2000" smtClean="0"/>
              <a:t>11</a:t>
            </a:fld>
            <a:endParaRPr lang="en-US" sz="2000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F7BD4D22-BD45-4CA3-8600-007237BF2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3" b="4536"/>
          <a:stretch/>
        </p:blipFill>
        <p:spPr bwMode="auto">
          <a:xfrm>
            <a:off x="3327192" y="2383932"/>
            <a:ext cx="2040287" cy="417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937E6B25-E01E-4780-B612-7DBA6868BF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" t="3717" r="269" b="4787"/>
          <a:stretch/>
        </p:blipFill>
        <p:spPr bwMode="auto">
          <a:xfrm>
            <a:off x="762000" y="2383933"/>
            <a:ext cx="2055811" cy="417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304BB089-ACED-4D63-892A-F7C19A67F59D}"/>
              </a:ext>
            </a:extLst>
          </p:cNvPr>
          <p:cNvCxnSpPr>
            <a:cxnSpLocks/>
          </p:cNvCxnSpPr>
          <p:nvPr/>
        </p:nvCxnSpPr>
        <p:spPr>
          <a:xfrm flipV="1">
            <a:off x="2644119" y="3956860"/>
            <a:ext cx="764099" cy="340820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13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FD56F-278D-4F35-BBF1-DB917321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Пользовательский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858F8-8710-4AF2-9CAD-1E448F29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8083"/>
          </a:xfrm>
        </p:spPr>
        <p:txBody>
          <a:bodyPr>
            <a:normAutofit/>
          </a:bodyPr>
          <a:lstStyle/>
          <a:p>
            <a:r>
              <a:rPr lang="ru-RU" sz="2600" dirty="0"/>
              <a:t>Загрузка музыки на сервер</a:t>
            </a:r>
          </a:p>
          <a:p>
            <a:r>
              <a:rPr lang="ru-RU" sz="2600" dirty="0"/>
              <a:t>Уделение музыки с сервера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EFDD34-3931-4813-9F60-86046FE4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2000" smtClean="0"/>
              <a:t>12</a:t>
            </a:fld>
            <a:endParaRPr lang="en-US" sz="2000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8952FA6A-9296-45BE-B119-E1747DD96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 b="4653"/>
          <a:stretch/>
        </p:blipFill>
        <p:spPr bwMode="auto">
          <a:xfrm>
            <a:off x="762000" y="2286000"/>
            <a:ext cx="2076649" cy="423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A2C98B2C-8B76-4C11-97BE-0C5C1CA6E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" b="4888"/>
          <a:stretch/>
        </p:blipFill>
        <p:spPr bwMode="auto">
          <a:xfrm>
            <a:off x="3325656" y="2300629"/>
            <a:ext cx="2055811" cy="420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2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385A8-9861-4507-B400-C080AB75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984BF-1A7B-4F79-BD7F-0C90AA62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Внедрена функциональность воспроизведения музыкальных файлов</a:t>
            </a:r>
          </a:p>
          <a:p>
            <a:r>
              <a:rPr lang="ru-RU" sz="2600" dirty="0"/>
              <a:t>Реализована возможность загрузки и удаления музыки в приложение</a:t>
            </a:r>
          </a:p>
          <a:p>
            <a:r>
              <a:rPr lang="ru-RU" sz="2600" dirty="0"/>
              <a:t>Сделана возможным поиск музыки по различным параметрам, таким как исполнитель, названия и жанр трека</a:t>
            </a:r>
          </a:p>
          <a:p>
            <a:r>
              <a:rPr lang="ru-RU" sz="2600" dirty="0"/>
              <a:t>Разработано сохранение музыкальных треков в профиле</a:t>
            </a:r>
          </a:p>
          <a:p>
            <a:endParaRPr lang="ru-RU" sz="2600" dirty="0"/>
          </a:p>
          <a:p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81455B-ECF4-4A85-B07E-03DCAAEA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2000" smtClean="0"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48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CDBD3-C5C5-4C53-9A38-88C04F72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13" y="855825"/>
            <a:ext cx="11870573" cy="152400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музыкальное приложение</a:t>
            </a:r>
            <a:b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Zone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E1E74-EB97-4085-A9E6-C3A3A38C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669" y="3898669"/>
            <a:ext cx="5835534" cy="256863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2200" dirty="0"/>
              <a:t>Выполнили студенты 3 курса ФКН </a:t>
            </a:r>
            <a:r>
              <a:rPr lang="ru-RU" sz="2200" dirty="0" err="1"/>
              <a:t>ПИвИС</a:t>
            </a:r>
            <a:endParaRPr lang="ru-RU" sz="2200" dirty="0"/>
          </a:p>
          <a:p>
            <a:pPr marL="0" indent="0" algn="r">
              <a:buNone/>
            </a:pPr>
            <a:r>
              <a:rPr lang="ru-RU" sz="2200" dirty="0"/>
              <a:t>Роман Сергеевич Шевцов</a:t>
            </a:r>
            <a:br>
              <a:rPr lang="ru-RU" sz="2200" dirty="0"/>
            </a:br>
            <a:r>
              <a:rPr lang="ru-RU" sz="2200" dirty="0"/>
              <a:t>Максим Валерьевич Гончаренко</a:t>
            </a:r>
            <a:br>
              <a:rPr lang="ru-RU" sz="2200" dirty="0"/>
            </a:br>
            <a:r>
              <a:rPr lang="ru-RU" sz="2200" dirty="0"/>
              <a:t>Марк Сергеевич Артемьев</a:t>
            </a:r>
          </a:p>
          <a:p>
            <a:pPr marL="0" indent="0">
              <a:buNone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7DA519-6C92-4670-8786-AE281F35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2000" smtClean="0"/>
              <a:t>14</a:t>
            </a:fld>
            <a:endParaRPr lang="en-US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AAD0516-274B-1559-2459-4296A64BF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723" y="3555950"/>
            <a:ext cx="2800400" cy="280040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56302-4B5E-A319-C353-6D77BA9E559A}"/>
              </a:ext>
            </a:extLst>
          </p:cNvPr>
          <p:cNvSpPr txBox="1"/>
          <p:nvPr/>
        </p:nvSpPr>
        <p:spPr>
          <a:xfrm>
            <a:off x="1828800" y="2917875"/>
            <a:ext cx="290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GitHub</a:t>
            </a:r>
            <a:endParaRPr lang="ru-RU" sz="28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CE59141-C39D-4D61-BA22-63E23248FE7B}"/>
              </a:ext>
            </a:extLst>
          </p:cNvPr>
          <p:cNvSpPr/>
          <p:nvPr/>
        </p:nvSpPr>
        <p:spPr>
          <a:xfrm>
            <a:off x="1357746" y="577149"/>
            <a:ext cx="9310254" cy="1916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музыкальное приложение</a:t>
            </a:r>
            <a:b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Zone</a:t>
            </a:r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96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8B87E-D1AC-4358-BC82-8DAC50E1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1FF236-7154-4C48-9133-A09962982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Уход приложений с потребительского рынка</a:t>
            </a:r>
          </a:p>
          <a:p>
            <a:r>
              <a:rPr lang="ru-RU" sz="2600" dirty="0"/>
              <a:t>Возможность будущих не предвиденных обстоятельств </a:t>
            </a:r>
          </a:p>
          <a:p>
            <a:r>
              <a:rPr lang="ru-RU" sz="2600" dirty="0"/>
              <a:t>Интерес к разработке мобильных приложений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F85BF7-621D-44AF-9295-C91D94E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2000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3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461AB-2DF7-483A-A0F1-5BADEC84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01CE4-0CAA-4975-9020-2FC07A6B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Разработка каталога мобильного музыкального приложения с возможностью поиска и прослушивания музыки с дальнейшим сохранением на личной странице пользователя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6EB953-D984-4561-B696-4127169F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173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2AE0D-0FC9-4DA8-9B68-3E7FACCC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409966-C557-4900-9167-0B1F6C62E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Внедрить функциональность воспроизведения музыкальных файлов</a:t>
            </a:r>
          </a:p>
          <a:p>
            <a:r>
              <a:rPr lang="ru-RU" sz="2600" dirty="0"/>
              <a:t>Реализовать возможность загрузки и удаления музыки в приложение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745EAC-65E7-4A11-B966-4D4AB06D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572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5FB8E-BB17-46BF-B461-C6CE0388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2764B-D9BD-423F-A92F-E876F17C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Сделать возможным поиск музыки по различным параметрам, таким как исполнитель, названия и жанр трека</a:t>
            </a:r>
          </a:p>
          <a:p>
            <a:r>
              <a:rPr lang="ru-RU" sz="2600" dirty="0"/>
              <a:t>Разработать сохранение музыкальных треков в профиле</a:t>
            </a:r>
          </a:p>
          <a:p>
            <a:pPr marL="0" indent="0">
              <a:buNone/>
            </a:pPr>
            <a:endParaRPr lang="ru-RU" sz="2600" dirty="0"/>
          </a:p>
          <a:p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4A00EF-B2A0-4D5C-A852-2ADDBFA6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44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EE9B7-FF79-4698-9FEB-DFCA8320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Обзор аналогов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DEC5F1-7569-4BA8-96AD-8C807549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600" dirty="0"/>
              <a:t>Yandex Music</a:t>
            </a:r>
            <a:r>
              <a:rPr lang="ru-RU" sz="2600" dirty="0"/>
              <a:t> </a:t>
            </a:r>
            <a:endParaRPr lang="en-US" sz="2600" dirty="0"/>
          </a:p>
          <a:p>
            <a:pPr>
              <a:lnSpc>
                <a:spcPct val="250000"/>
              </a:lnSpc>
            </a:pPr>
            <a:r>
              <a:rPr lang="en-US" sz="2600" dirty="0"/>
              <a:t>YouTube Music</a:t>
            </a:r>
            <a:endParaRPr lang="ru-RU" sz="2600" dirty="0"/>
          </a:p>
          <a:p>
            <a:pPr>
              <a:lnSpc>
                <a:spcPct val="250000"/>
              </a:lnSpc>
            </a:pPr>
            <a:r>
              <a:rPr lang="en-US" sz="2600" dirty="0"/>
              <a:t>Spotify</a:t>
            </a:r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DA3EFA-2397-4740-9EF3-2658CEBE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37A0479-1ABB-4B9D-8357-22C53128C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2" b="22422"/>
          <a:stretch/>
        </p:blipFill>
        <p:spPr bwMode="auto">
          <a:xfrm>
            <a:off x="6957752" y="2538267"/>
            <a:ext cx="3081251" cy="95596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5647E60-7789-4A19-8480-93C883ECE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6785"/>
          <a:stretch/>
        </p:blipFill>
        <p:spPr bwMode="auto">
          <a:xfrm>
            <a:off x="6957752" y="3717059"/>
            <a:ext cx="3081251" cy="95596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2F66666-2657-4D53-BDBA-9B812E6BF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3" b="12117"/>
          <a:stretch/>
        </p:blipFill>
        <p:spPr bwMode="auto">
          <a:xfrm>
            <a:off x="6957752" y="4895851"/>
            <a:ext cx="3081251" cy="95596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51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1EEF7-85DE-4897-8836-01E1C938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1E806F-D3E8-433B-B7B8-890809B6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5999"/>
            <a:ext cx="10668000" cy="443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Server: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Spring Framework </a:t>
            </a:r>
            <a:endParaRPr lang="ru-RU" dirty="0"/>
          </a:p>
          <a:p>
            <a:r>
              <a:rPr lang="en-US" dirty="0"/>
              <a:t>Yandex Cloud API</a:t>
            </a:r>
            <a:endParaRPr lang="ru-RU" dirty="0"/>
          </a:p>
          <a:p>
            <a:r>
              <a:rPr lang="en-US" dirty="0"/>
              <a:t>Yandex OAuth 2.0</a:t>
            </a:r>
          </a:p>
          <a:p>
            <a:pPr marL="0" indent="0">
              <a:buNone/>
            </a:pPr>
            <a:r>
              <a:rPr lang="en-US" dirty="0"/>
              <a:t>Client: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Android SDK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359801-5242-4877-BE8B-FC60525D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482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4555B-906D-492D-8E75-79CDBDF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172ACE-BA48-415E-A6C2-60048844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Хранилища данных</a:t>
            </a:r>
            <a:r>
              <a:rPr lang="en-US" sz="2600" dirty="0"/>
              <a:t>: </a:t>
            </a:r>
          </a:p>
          <a:p>
            <a:r>
              <a:rPr lang="en-US" sz="2600" dirty="0"/>
              <a:t>PostgreSQL</a:t>
            </a:r>
          </a:p>
          <a:p>
            <a:r>
              <a:rPr lang="en-US" sz="2600" dirty="0"/>
              <a:t>Yandex Cloud</a:t>
            </a:r>
          </a:p>
          <a:p>
            <a:pPr marL="0" indent="0">
              <a:buNone/>
            </a:pPr>
            <a:r>
              <a:rPr lang="en-US" sz="2600" dirty="0"/>
              <a:t>Deploy:</a:t>
            </a:r>
          </a:p>
          <a:p>
            <a:r>
              <a:rPr lang="en-US" sz="2600" dirty="0"/>
              <a:t>VPS</a:t>
            </a:r>
          </a:p>
          <a:p>
            <a:r>
              <a:rPr lang="en-US" sz="2600" dirty="0"/>
              <a:t>Docker compose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01AB22-C9F1-4E04-B309-77505D34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2000" smtClean="0"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20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AB7E2-755A-4BA1-A212-41CAA0E2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Пользовательский сценарий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CD0CD-C588-496D-908A-E197D1DC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404" y="2286000"/>
            <a:ext cx="5810596" cy="3818083"/>
          </a:xfrm>
        </p:spPr>
        <p:txBody>
          <a:bodyPr>
            <a:normAutofit/>
          </a:bodyPr>
          <a:lstStyle/>
          <a:p>
            <a:r>
              <a:rPr lang="ru-RU" sz="2600" dirty="0"/>
              <a:t>Поиск музыки по имени и исполнителю и жанру</a:t>
            </a:r>
          </a:p>
          <a:p>
            <a:pPr marL="0" indent="0">
              <a:buNone/>
            </a:pPr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482565-0322-40D2-9C63-307767AA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2000" smtClean="0"/>
              <a:t>9</a:t>
            </a:fld>
            <a:endParaRPr lang="en-US" sz="20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3E63112-E831-46D8-AE2E-4ED1D92C3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4268"/>
          <a:stretch/>
        </p:blipFill>
        <p:spPr bwMode="auto">
          <a:xfrm>
            <a:off x="1763786" y="2360436"/>
            <a:ext cx="2055810" cy="417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38188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263</Words>
  <Application>Microsoft Office PowerPoint</Application>
  <PresentationFormat>Широкоэкранный</PresentationFormat>
  <Paragraphs>71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Sitka Subheading</vt:lpstr>
      <vt:lpstr>Times New Roman</vt:lpstr>
      <vt:lpstr>PebbleVTI</vt:lpstr>
      <vt:lpstr>Презентация PowerPoint</vt:lpstr>
      <vt:lpstr>Проблематика</vt:lpstr>
      <vt:lpstr>Цель проекта</vt:lpstr>
      <vt:lpstr>Задачи</vt:lpstr>
      <vt:lpstr>Задачи</vt:lpstr>
      <vt:lpstr>Обзор аналогов </vt:lpstr>
      <vt:lpstr>Анализ предметной области</vt:lpstr>
      <vt:lpstr>Анализ предметной области</vt:lpstr>
      <vt:lpstr>Пользовательский сценарий </vt:lpstr>
      <vt:lpstr>Пользовательский сценарий</vt:lpstr>
      <vt:lpstr>Пользовательский сценарий</vt:lpstr>
      <vt:lpstr>Пользовательский сценарий</vt:lpstr>
      <vt:lpstr>Заключение</vt:lpstr>
      <vt:lpstr>Мобильное музыкальное приложение Music Zone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музыкальное приложение Music Zone  </dc:title>
  <dc:creator>Роман Шевцов</dc:creator>
  <cp:lastModifiedBy>Роман Шевцов</cp:lastModifiedBy>
  <cp:revision>8</cp:revision>
  <dcterms:created xsi:type="dcterms:W3CDTF">2023-05-17T18:29:28Z</dcterms:created>
  <dcterms:modified xsi:type="dcterms:W3CDTF">2023-05-22T21:30:59Z</dcterms:modified>
</cp:coreProperties>
</file>