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71" r:id="rId2"/>
    <p:sldId id="274" r:id="rId3"/>
    <p:sldId id="275" r:id="rId4"/>
    <p:sldId id="258" r:id="rId5"/>
    <p:sldId id="257" r:id="rId6"/>
    <p:sldId id="259" r:id="rId7"/>
    <p:sldId id="260" r:id="rId8"/>
    <p:sldId id="276" r:id="rId9"/>
    <p:sldId id="261" r:id="rId10"/>
    <p:sldId id="262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1B2A1C2-96C3-4BFF-B8E9-81423C29B7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0DE0649-5C46-446A-9EEA-991C2DB118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E8977-518B-4C26-9986-38C7371C3A98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7101B3-F9DF-439B-8B9C-F54BDC0958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ACE0B5-06C3-4F4B-A113-94AB9931E3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4FEE1-61CB-4CDA-A59C-D32C7909A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2115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BAB5F-500F-4C7C-BCE4-CE61B52F31E7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4476E-F925-403C-B555-29EFCFED11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6529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0965-57A5-47F9-9F64-7816195A8787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7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BF05-191C-48B7-B39F-2673D28794AA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9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BB5A-FE75-47A2-A5F4-6562AD53D1AB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0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94DA-9120-417B-9704-DD3FC2AA2F4B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0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3A96-36EA-40C6-8F8B-0B0455D87CF0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4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4D19-AF07-424C-8398-084EC47FF21C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1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A006-55F2-42B1-8177-B3D019B80E80}" type="datetime1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3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4563-1B76-49D2-A32E-6751DEE2E549}" type="datetime1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2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6B95-A611-454E-AE24-421146EC4285}" type="datetime1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3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0F0C-9158-4C07-AD64-3EAEA298E303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3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85D7-AC2E-4807-A896-1DB353DD248F}" type="datetime1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6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26E6EFFD-B7B5-48E3-B0E0-E7EE18C825A5}" type="datetime1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58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Абстрактный макет лепестков в пастельном месте">
            <a:extLst>
              <a:ext uri="{FF2B5EF4-FFF2-40B4-BE49-F238E27FC236}">
                <a16:creationId xmlns:a16="http://schemas.microsoft.com/office/drawing/2014/main" id="{C5ECADA1-4B83-48BC-0942-CB440B08E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22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1FD492-FC59-4207-BBA8-7E382C58C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9943" y="3549536"/>
            <a:ext cx="7290262" cy="2419002"/>
          </a:xfrm>
        </p:spPr>
        <p:txBody>
          <a:bodyPr anchor="b">
            <a:norm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студенты 3 курса ФКН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ПИвИС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Роман Сергеевич Шевцов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 Валерьевич Гончаренко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Марк Сергеевич Артемьев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CB2A574-E287-41E0-9CF5-D385808FF531}"/>
              </a:ext>
            </a:extLst>
          </p:cNvPr>
          <p:cNvSpPr/>
          <p:nvPr/>
        </p:nvSpPr>
        <p:spPr>
          <a:xfrm>
            <a:off x="1357746" y="577149"/>
            <a:ext cx="9310254" cy="19166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музыкальное приложение</a:t>
            </a:r>
            <a:b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 Zone</a:t>
            </a:r>
            <a: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03121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4555B-906D-492D-8E75-79CDBDF7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172ACE-BA48-415E-A6C2-600488447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Client: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SDK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Retrofit2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Хостинг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VPS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A599B878-9DC5-121A-ED67-DC0F78CC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5020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AB7E2-755A-4BA1-A212-41CAA0E2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сценарий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4CD0CD-C588-496D-908A-E197D1DCD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404" y="2286000"/>
            <a:ext cx="5810596" cy="381808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музыки по имени и исполнителю и жанру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E37938-0115-4056-A1FD-B1C241154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55" y="2286000"/>
            <a:ext cx="1944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333930CD-B378-C0BD-B163-FD68B467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80438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A3054-7812-4FB6-BA72-66E526B7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сценарий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BC0EAB-A882-4874-879E-3599D9CE5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462" y="2286000"/>
            <a:ext cx="5968537" cy="381808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Прослушивание музыки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Перемотать музыку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следующую музыку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68D0EB-C195-43B9-87ED-E6397DD45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18" y="2286000"/>
            <a:ext cx="1944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E43BE7FC-FCE8-8BAE-D67D-9B427AA8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21063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49BEC-FE4C-4D7C-9A51-57779B44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сценарий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8739FE-3FC3-470E-8397-C9E9CC3B8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808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музыки на личную страницу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музыки из личной страницы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29A3DD-2AAE-409D-9057-9CEC1C465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612" y="2223521"/>
            <a:ext cx="1944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Соединитель: изогнутый 9">
            <a:extLst>
              <a:ext uri="{FF2B5EF4-FFF2-40B4-BE49-F238E27FC236}">
                <a16:creationId xmlns:a16="http://schemas.microsoft.com/office/drawing/2014/main" id="{304BB089-ACED-4D63-892A-F7C19A67F59D}"/>
              </a:ext>
            </a:extLst>
          </p:cNvPr>
          <p:cNvCxnSpPr>
            <a:cxnSpLocks/>
          </p:cNvCxnSpPr>
          <p:nvPr/>
        </p:nvCxnSpPr>
        <p:spPr>
          <a:xfrm>
            <a:off x="2937740" y="4195040"/>
            <a:ext cx="726358" cy="1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154886-628E-4B54-8342-7419FB0B7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25" y="2223521"/>
            <a:ext cx="1944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42597883-F8C5-7374-C756-523D0B0A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10013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FD56F-278D-4F35-BBF1-DB917321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сценарий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9858F8-8710-4AF2-9CAD-1E448F299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808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музыки на сервер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музыки с сервера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25F058-4BA0-4950-AB8F-CC4D5BA48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014" y="2286000"/>
            <a:ext cx="1944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44CBCE3-138D-4282-81B3-F40DF8230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29" y="2286000"/>
            <a:ext cx="1944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06FCC7CB-ADB4-CA1A-0FD1-1EC53B48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510622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385A8-9861-4507-B400-C080AB75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C984BF-1A7B-4F79-BD7F-0C90AA62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функциональность воспроизведения музыкальных файлов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Внедрена функциональность поиска музыки по различным параметрам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возможность сохранения музыкальных треков в профиле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возможности загрузки, обновления и удаления новой музыки в приложение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4CEDEE6D-851F-A7E5-B5A0-4F6B0327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7548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19EE9A2-B205-4E31-9ED0-061F00ED6302}"/>
              </a:ext>
            </a:extLst>
          </p:cNvPr>
          <p:cNvSpPr/>
          <p:nvPr/>
        </p:nvSpPr>
        <p:spPr>
          <a:xfrm>
            <a:off x="1357746" y="577149"/>
            <a:ext cx="9310254" cy="19166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музыкальное приложение</a:t>
            </a:r>
            <a:b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 Zone</a:t>
            </a:r>
            <a: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F4FE09B-CE6B-4E82-AAC6-67F45FC8C7B7}"/>
              </a:ext>
            </a:extLst>
          </p:cNvPr>
          <p:cNvSpPr txBox="1">
            <a:spLocks/>
          </p:cNvSpPr>
          <p:nvPr/>
        </p:nvSpPr>
        <p:spPr>
          <a:xfrm>
            <a:off x="4729943" y="3549536"/>
            <a:ext cx="7290262" cy="24190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студенты 3 курса ФКН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ПИвИС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Роман Сергеевич Шевцов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 Валерьевич Гончаренко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Марк Сергеевич Артемьев</a:t>
            </a:r>
          </a:p>
        </p:txBody>
      </p:sp>
    </p:spTree>
    <p:extLst>
      <p:ext uri="{BB962C8B-B14F-4D97-AF65-F5344CB8AC3E}">
        <p14:creationId xmlns:p14="http://schemas.microsoft.com/office/powerpoint/2010/main" val="8964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FBF0EC3-7C85-48E6-8951-5DA5BB316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92650"/>
              </p:ext>
            </p:extLst>
          </p:nvPr>
        </p:nvGraphicFramePr>
        <p:xfrm>
          <a:off x="325332" y="2059462"/>
          <a:ext cx="11257068" cy="4050351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4411114">
                  <a:extLst>
                    <a:ext uri="{9D8B030D-6E8A-4147-A177-3AD203B41FA5}">
                      <a16:colId xmlns:a16="http://schemas.microsoft.com/office/drawing/2014/main" val="2490617137"/>
                    </a:ext>
                  </a:extLst>
                </a:gridCol>
                <a:gridCol w="6845954">
                  <a:extLst>
                    <a:ext uri="{9D8B030D-6E8A-4147-A177-3AD203B41FA5}">
                      <a16:colId xmlns:a16="http://schemas.microsoft.com/office/drawing/2014/main" val="3619052350"/>
                    </a:ext>
                  </a:extLst>
                </a:gridCol>
              </a:tblGrid>
              <a:tr h="3951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Член команды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Обязанности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0581527"/>
                  </a:ext>
                </a:extLst>
              </a:tr>
              <a:tr h="1487922">
                <a:tc>
                  <a:txBody>
                    <a:bodyPr/>
                    <a:lstStyle/>
                    <a:p>
                      <a:pPr marR="25507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Шевцов Роман Сергеевич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сервера приложения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базы данных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Разворачивание базы данных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Документирование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сваггера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Разворачивания приложения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4789975"/>
                  </a:ext>
                </a:extLst>
              </a:tr>
              <a:tr h="12913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Гончаренко Максим </a:t>
                      </a:r>
                      <a:b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Валерьевич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клиентской части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дизайна приложения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Технического Задания проекта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 предметной области приложения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0622108"/>
                  </a:ext>
                </a:extLst>
              </a:tr>
              <a:tr h="8758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Артемьев Марк </a:t>
                      </a:r>
                      <a:b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Сергеевич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Создании Технического Здания проекта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Разработки дизайн-макета приложения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uml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диаграмм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76612"/>
                  </a:ext>
                </a:extLst>
              </a:tr>
            </a:tbl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016E282-E5C7-4B58-937A-2F896D38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6525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обязанностей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1D8751F8-9CF8-414F-FBD8-ED006BFBE503}"/>
              </a:ext>
            </a:extLst>
          </p:cNvPr>
          <p:cNvSpPr txBox="1">
            <a:spLocks/>
          </p:cNvSpPr>
          <p:nvPr/>
        </p:nvSpPr>
        <p:spPr>
          <a:xfrm>
            <a:off x="10058400" y="65087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4534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B0698-873C-496A-9CFE-77AE6394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5367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обязанностей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BDF6BE-E7F2-486D-9031-94DB68F0C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8C585F-66D8-48F0-A2A4-DD430025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9D9958F-B2CE-4ACE-8181-F2F17A3DA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401015"/>
              </p:ext>
            </p:extLst>
          </p:nvPr>
        </p:nvGraphicFramePr>
        <p:xfrm>
          <a:off x="527243" y="2133600"/>
          <a:ext cx="10902757" cy="3977646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4053895">
                  <a:extLst>
                    <a:ext uri="{9D8B030D-6E8A-4147-A177-3AD203B41FA5}">
                      <a16:colId xmlns:a16="http://schemas.microsoft.com/office/drawing/2014/main" val="249061713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3619052350"/>
                    </a:ext>
                  </a:extLst>
                </a:gridCol>
                <a:gridCol w="6686302">
                  <a:extLst>
                    <a:ext uri="{9D8B030D-6E8A-4147-A177-3AD203B41FA5}">
                      <a16:colId xmlns:a16="http://schemas.microsoft.com/office/drawing/2014/main" val="536504382"/>
                    </a:ext>
                  </a:extLst>
                </a:gridCol>
              </a:tblGrid>
              <a:tr h="416498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Член команды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Обязанности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0581527"/>
                  </a:ext>
                </a:extLst>
              </a:tr>
              <a:tr h="1305321">
                <a:tc>
                  <a:txBody>
                    <a:bodyPr/>
                    <a:lstStyle/>
                    <a:p>
                      <a:pPr marR="25507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Шевцов Роман Сергеевич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Создании Технического Здания проекта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Разработки дизайн-макета приложения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основных концепций приложения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функциональной схемы на миро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4789975"/>
                  </a:ext>
                </a:extLst>
              </a:tr>
              <a:tr h="1009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Гончаренко Максим </a:t>
                      </a:r>
                      <a:b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Валерьевич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дизайн-макета приложения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функциональной схемы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основных концепций приложения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0622108"/>
                  </a:ext>
                </a:extLst>
              </a:tr>
              <a:tr h="12465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Артемьев Марк </a:t>
                      </a:r>
                      <a:b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Сергеевич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Написание курсового проекта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проекта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Обзор аналогов предметной области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Написание музыки для приложения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76612"/>
                  </a:ext>
                </a:extLst>
              </a:tr>
            </a:tbl>
          </a:graphicData>
        </a:graphic>
      </p:graphicFrame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6D959474-A56B-ACFA-0D1C-15DEC0D1E297}"/>
              </a:ext>
            </a:extLst>
          </p:cNvPr>
          <p:cNvSpPr txBox="1">
            <a:spLocks/>
          </p:cNvSpPr>
          <p:nvPr/>
        </p:nvSpPr>
        <p:spPr>
          <a:xfrm>
            <a:off x="10058400" y="65087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7462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8B87E-D1AC-4358-BC82-8DAC50E1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1FF236-7154-4C48-9133-A09962982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Уход приложений с потребительского рынка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будущих непредвиденных обстоятельств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 к разработке мобильных приложений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56AA3881-06F6-9B7A-D9A8-6C18AE59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3853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461AB-2DF7-483A-A0F1-5BADEC84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C01CE4-0CAA-4975-9020-2FC07A6B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каталога мобильного музыкального приложения с возможностью поиска и прослушивания музыки с дальнейшим сохранением на личной странице пользователя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942048C-5848-FCDD-D8E9-31836E51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2173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2AE0D-0FC9-4DA8-9B68-3E7FACCC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409966-C557-4900-9167-0B1F6C62E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Внедрить функциональность воспроизведения музыкальных файлов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возможности загрузки, обновления и удаления новой музыки в приложение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D968EFFF-61F8-44CA-C225-D75A22A1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5572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5FB8E-BB17-46BF-B461-C6CE0388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72764B-D9BD-423F-A92F-E876F17C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возможность поиска музыки по различным параметрам, таким как исполнитель, название и жанр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возможность сохранения музыкальных треков в профиле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86345B56-126D-9D62-5CD0-986EC3D5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1443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27C64FF-B5D7-4E17-A2A6-150F9F51F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388892"/>
              </p:ext>
            </p:extLst>
          </p:nvPr>
        </p:nvGraphicFramePr>
        <p:xfrm>
          <a:off x="762000" y="2130458"/>
          <a:ext cx="10239080" cy="43473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59770">
                  <a:extLst>
                    <a:ext uri="{9D8B030D-6E8A-4147-A177-3AD203B41FA5}">
                      <a16:colId xmlns:a16="http://schemas.microsoft.com/office/drawing/2014/main" val="3223638786"/>
                    </a:ext>
                  </a:extLst>
                </a:gridCol>
                <a:gridCol w="2559770">
                  <a:extLst>
                    <a:ext uri="{9D8B030D-6E8A-4147-A177-3AD203B41FA5}">
                      <a16:colId xmlns:a16="http://schemas.microsoft.com/office/drawing/2014/main" val="1409539221"/>
                    </a:ext>
                  </a:extLst>
                </a:gridCol>
                <a:gridCol w="2559770">
                  <a:extLst>
                    <a:ext uri="{9D8B030D-6E8A-4147-A177-3AD203B41FA5}">
                      <a16:colId xmlns:a16="http://schemas.microsoft.com/office/drawing/2014/main" val="1282935471"/>
                    </a:ext>
                  </a:extLst>
                </a:gridCol>
                <a:gridCol w="2559770">
                  <a:extLst>
                    <a:ext uri="{9D8B030D-6E8A-4147-A177-3AD203B41FA5}">
                      <a16:colId xmlns:a16="http://schemas.microsoft.com/office/drawing/2014/main" val="2894657458"/>
                    </a:ext>
                  </a:extLst>
                </a:gridCol>
              </a:tblGrid>
              <a:tr h="41963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YandexMusic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YouTubeMusic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Spotify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195620"/>
                  </a:ext>
                </a:extLst>
              </a:tr>
              <a:tr h="419635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Дорогая подписка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43167"/>
                  </a:ext>
                </a:extLst>
              </a:tr>
              <a:tr h="703306"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Рекламные вставки в бесплатной версии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67481"/>
                  </a:ext>
                </a:extLst>
              </a:tr>
              <a:tr h="703306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Плохое администрирование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611435"/>
                  </a:ext>
                </a:extLst>
              </a:tr>
              <a:tr h="842537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остался на российском рынке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446703"/>
                  </a:ext>
                </a:extLst>
              </a:tr>
              <a:tr h="1258904">
                <a:tc>
                  <a:txBody>
                    <a:bodyPr/>
                    <a:lstStyle/>
                    <a:p>
                      <a:r>
                        <a:rPr lang="ru-RU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Ограниченный доступ к некоторым возможностям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204725"/>
                  </a:ext>
                </a:extLst>
              </a:tr>
            </a:tbl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099E9B5-25FC-4A8B-BEED-23C4500A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 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F00B42A0-4AF7-D385-1E75-08F03694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6465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1EEF7-85DE-4897-8836-01E1C938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1E806F-D3E8-433B-B7B8-890809B6E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31475"/>
            <a:ext cx="10668000" cy="44354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Yandex Cloud API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Yandex OAuth 2.0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Хранилища данных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Yandex Cloud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303A4AE2-EDE9-D231-3D53-69F4DC45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54829620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390</Words>
  <Application>Microsoft Office PowerPoint</Application>
  <PresentationFormat>Широкоэкранный</PresentationFormat>
  <Paragraphs>129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Avenir Next LT Pro</vt:lpstr>
      <vt:lpstr>Avenir Next LT Pro Light</vt:lpstr>
      <vt:lpstr>Calibri</vt:lpstr>
      <vt:lpstr>Sitka Subheading</vt:lpstr>
      <vt:lpstr>Times New Roman</vt:lpstr>
      <vt:lpstr>PebbleVTI</vt:lpstr>
      <vt:lpstr>Презентация PowerPoint</vt:lpstr>
      <vt:lpstr>Распределение обязанностей</vt:lpstr>
      <vt:lpstr>Распределение обязанностей</vt:lpstr>
      <vt:lpstr>Проблематика</vt:lpstr>
      <vt:lpstr>Цель проекта</vt:lpstr>
      <vt:lpstr>Задачи</vt:lpstr>
      <vt:lpstr>Задачи</vt:lpstr>
      <vt:lpstr>Обзор аналогов </vt:lpstr>
      <vt:lpstr>Анализ предметной области</vt:lpstr>
      <vt:lpstr>Анализ предметной области</vt:lpstr>
      <vt:lpstr>Пользовательский сценарий </vt:lpstr>
      <vt:lpstr>Пользовательский сценарий</vt:lpstr>
      <vt:lpstr>Пользовательский сценарий</vt:lpstr>
      <vt:lpstr>Пользовательский сценарий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музыкальное приложение Music Zone  </dc:title>
  <dc:creator>Роман Шевцов</dc:creator>
  <cp:lastModifiedBy>Max Pro</cp:lastModifiedBy>
  <cp:revision>13</cp:revision>
  <dcterms:created xsi:type="dcterms:W3CDTF">2023-05-17T18:29:28Z</dcterms:created>
  <dcterms:modified xsi:type="dcterms:W3CDTF">2023-06-03T09:54:12Z</dcterms:modified>
</cp:coreProperties>
</file>