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15/03/2018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64788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15/03/2018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5266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15/03/2018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10129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15/03/2018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28001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4F39D-5229-437F-8485-17CB22BA73AE}" type="datetimeFigureOut">
              <a:rPr lang="en-CA" smtClean="0"/>
              <a:t>15/03/2018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0543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4F39D-5229-437F-8485-17CB22BA73AE}" type="datetimeFigureOut">
              <a:rPr lang="en-CA" smtClean="0"/>
              <a:t>15/03/2018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45832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4F39D-5229-437F-8485-17CB22BA73AE}" type="datetimeFigureOut">
              <a:rPr lang="en-CA" smtClean="0"/>
              <a:t>15/03/2018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0966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4F39D-5229-437F-8485-17CB22BA73AE}" type="datetimeFigureOut">
              <a:rPr lang="en-CA" smtClean="0"/>
              <a:t>15/03/2018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83077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4F39D-5229-437F-8485-17CB22BA73AE}" type="datetimeFigureOut">
              <a:rPr lang="en-CA" smtClean="0"/>
              <a:t>15/03/2018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4555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15/03/2018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5505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15/03/2018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898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4F39D-5229-437F-8485-17CB22BA73AE}" type="datetimeFigureOut">
              <a:rPr lang="en-CA" smtClean="0"/>
              <a:t>15/03/2018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824D-2910-44C4-B563-F97B5B293CB1}" type="slidenum">
              <a:rPr lang="en-CA" smtClean="0"/>
              <a:t>‹#›</a:t>
            </a:fld>
            <a:endParaRPr lang="en-CA"/>
          </a:p>
        </p:txBody>
      </p:sp>
    </p:spTree>
    <p:extLst>
      <p:ext uri="{BB962C8B-B14F-4D97-AF65-F5344CB8AC3E}">
        <p14:creationId xmlns:p14="http://schemas.microsoft.com/office/powerpoint/2010/main" val="3762312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You will be shown 15 plates. Please enter the number you see on each plate followed by Enter key.</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41357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grey line drawings.  Please indicate if you detect the line drawing by pressing the left arrow key if it’s detected and right arrow key if it’s not detected.  The next trial will begin immediately following your response.</a:t>
            </a:r>
          </a:p>
          <a:p>
            <a:pPr algn="ctr"/>
            <a:r>
              <a:rPr lang="en-CA" dirty="0">
                <a:solidFill>
                  <a:schemeClr val="bg1"/>
                </a:solidFill>
                <a:latin typeface="Arial" panose="020B0604020202020204" pitchFamily="34" charset="0"/>
                <a:cs typeface="Arial" panose="020B0604020202020204" pitchFamily="34" charset="0"/>
              </a:rPr>
              <a:t> </a:t>
            </a:r>
          </a:p>
          <a:p>
            <a:pPr algn="ctr"/>
            <a:r>
              <a:rPr lang="en-CA" dirty="0">
                <a:solidFill>
                  <a:schemeClr val="bg1"/>
                </a:solidFill>
                <a:latin typeface="Arial" panose="020B0604020202020204" pitchFamily="34" charset="0"/>
                <a:cs typeface="Arial" panose="020B0604020202020204" pitchFamily="34" charset="0"/>
              </a:rPr>
              <a:t>Not Detected </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Detected</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46196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flickering line drawings.  Use the up and down arrow keys to adjust the flicker until it is no longer detected. The next trial will begin immediately following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16565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Your task is to indicate the letter you first see on the screen.</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Two response options will be shown immediately following the stimulus.  Press the left or right arrow key corresponding with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79904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Press the left arrow key if you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and the right arrow key if you do not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displayed on each trial.  Please answer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Not Present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smtClean="0">
                <a:solidFill>
                  <a:schemeClr val="bg1"/>
                </a:solidFill>
                <a:latin typeface="Arial" panose="020B0604020202020204" pitchFamily="34" charset="0"/>
                <a:cs typeface="Arial" panose="020B0604020202020204" pitchFamily="34" charset="0"/>
              </a:rPr>
              <a:t> Present</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4189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the big letter on the screen.  Upon stimulus presentation, indicate as </a:t>
            </a:r>
            <a:r>
              <a:rPr lang="en-CA" i="1" dirty="0">
                <a:solidFill>
                  <a:schemeClr val="bg1"/>
                </a:solidFill>
                <a:latin typeface="Arial" panose="020B0604020202020204" pitchFamily="34" charset="0"/>
                <a:cs typeface="Arial" panose="020B0604020202020204" pitchFamily="34" charset="0"/>
              </a:rPr>
              <a:t>quickly and accurately </a:t>
            </a:r>
            <a:r>
              <a:rPr lang="en-CA" dirty="0">
                <a:solidFill>
                  <a:schemeClr val="bg1"/>
                </a:solidFill>
                <a:latin typeface="Arial" panose="020B0604020202020204" pitchFamily="34" charset="0"/>
                <a:cs typeface="Arial" panose="020B0604020202020204" pitchFamily="34" charset="0"/>
              </a:rPr>
              <a:t>as possible the big letter you saw using the left and right arrow keys corresponding to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406765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the small letters on the screen.  Upon stimulus presentation, indicate as quickly and accurately as possible the small letters you saw using the left and right arrow keys corresponding to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68726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346</Words>
  <Application>Microsoft Office PowerPoint</Application>
  <PresentationFormat>On-screen Show (4:3)</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marotta_admin</dc:creator>
  <cp:lastModifiedBy>marotta_admin</cp:lastModifiedBy>
  <cp:revision>7</cp:revision>
  <dcterms:created xsi:type="dcterms:W3CDTF">2018-03-05T17:37:14Z</dcterms:created>
  <dcterms:modified xsi:type="dcterms:W3CDTF">2018-03-16T00:01:45Z</dcterms:modified>
</cp:coreProperties>
</file>