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28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80A561-BE7C-4202-BBF3-BFF8108A49DD}" type="datetimeFigureOut">
              <a:rPr lang="ru-RU" smtClean="0"/>
              <a:t>07.12.2021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1D4CCD-4AAD-465A-A827-F1804FF8E4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8296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D4CCD-4AAD-465A-A827-F1804FF8E48B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5396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xmlns="" id="{3CBD4333-8765-4373-994B-B2C4CD30CA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1202E359-43A8-4663-B374-AFF6F46EDC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5F17E991-6BF7-42FB-BD5A-381824A00A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AA2ACFB8-7506-482D-B231-C980C2D8F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F325E-E7A8-4C2D-A5CC-333F2160F8C7}" type="datetimeFigureOut">
              <a:rPr lang="ru-RU" smtClean="0"/>
              <a:t>07.12.2021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4AC199F4-016C-452B-B92B-FD7594D64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F234184A-E97B-4C44-A738-C6808DD2D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8F3CE-F74E-4AC5-94AC-8CED4351BA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9263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3F1E52A-445B-4003-8330-C9C1F8D14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16384515-B604-4B81-958B-46C790F03C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99575CF8-AA8A-4D65-81AB-92AA624C8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F325E-E7A8-4C2D-A5CC-333F2160F8C7}" type="datetimeFigureOut">
              <a:rPr lang="ru-RU" smtClean="0"/>
              <a:t>07.12.2021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D10C2321-D046-43DC-822E-2B925CBA5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E1DF8C07-8301-4549-A144-486E743A5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8F3CE-F74E-4AC5-94AC-8CED4351BA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6156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xmlns="" id="{D57117D0-51FF-462F-87A5-8F763DB29B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31F9D19D-DDD9-442E-A974-5F562456FF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2D332ADB-FF6B-4182-A33F-F14AA33DE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F325E-E7A8-4C2D-A5CC-333F2160F8C7}" type="datetimeFigureOut">
              <a:rPr lang="ru-RU" smtClean="0"/>
              <a:t>07.12.2021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4DC536EC-5EE7-4A1D-AB65-56333D74E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12528C87-E0CC-4401-80B2-1A5FE0BC3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8F3CE-F74E-4AC5-94AC-8CED4351BA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4868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6E1CE25-4CC8-4524-BC78-945C03B81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8A62EFDD-9C97-4DFA-B7EF-AA3097E585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2211039C-F79B-42AD-9BEE-8CAB91121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F325E-E7A8-4C2D-A5CC-333F2160F8C7}" type="datetimeFigureOut">
              <a:rPr lang="ru-RU" smtClean="0"/>
              <a:t>07.12.2021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A35B3BBB-379E-452D-98B8-D8F092976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FEB9BBEE-97C2-4DE1-9006-388B69B18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8F3CE-F74E-4AC5-94AC-8CED4351BA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3558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BCD1288A-C689-4F3C-A5D6-7DFC82AEC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201F03C4-D983-4605-8DDC-22969BB07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502F1836-FDAE-4D30-9F24-CA0C31656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F325E-E7A8-4C2D-A5CC-333F2160F8C7}" type="datetimeFigureOut">
              <a:rPr lang="ru-RU" smtClean="0"/>
              <a:t>07.12.2021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D2B648A3-3C2E-4580-86E1-FF7C49CF3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9198BB75-5A23-4C9E-A6FC-F0D540901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8F3CE-F74E-4AC5-94AC-8CED4351BA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9760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D90E8138-14BB-479F-8605-6229E0BBB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8C12C7E9-342B-4821-B80C-A1735E154F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2A929AAF-2AEE-463F-87B7-30D4C837A3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4844FC70-6B0C-4C37-9243-D068CA353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F325E-E7A8-4C2D-A5CC-333F2160F8C7}" type="datetimeFigureOut">
              <a:rPr lang="ru-RU" smtClean="0"/>
              <a:t>07.12.2021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264D70FB-2759-4EF1-A94D-A626DEB0D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3715A50F-847C-4446-9B00-F674A888C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8F3CE-F74E-4AC5-94AC-8CED4351BA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183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3AC5604-E9BD-4F6E-9BF9-7530919B2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115D398E-C1B1-4ABE-B800-2CB4B42C89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EA75FA8E-4762-45B3-AAA3-EF59D8E88F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xmlns="" id="{A1BC3476-8D2B-4747-A6DA-4E52D434E9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xmlns="" id="{4A3CD930-E2D9-45CB-9825-F84B23C726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xmlns="" id="{51AF7561-EABF-431C-A944-66AF5BB68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F325E-E7A8-4C2D-A5CC-333F2160F8C7}" type="datetimeFigureOut">
              <a:rPr lang="ru-RU" smtClean="0"/>
              <a:t>07.12.2021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xmlns="" id="{563B115A-3794-4F0E-A7BC-357B63B72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xmlns="" id="{28DC624C-5A8D-47E2-99D3-1B8ADAA81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8F3CE-F74E-4AC5-94AC-8CED4351BA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7724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A7282B8A-6393-4839-911C-43F299D5E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xmlns="" id="{D532EC08-A86C-43AF-8549-E8558FB44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F325E-E7A8-4C2D-A5CC-333F2160F8C7}" type="datetimeFigureOut">
              <a:rPr lang="ru-RU" smtClean="0"/>
              <a:t>07.12.2021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xmlns="" id="{1E06BBC2-C32C-4CC3-8AC2-FAA8B526B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5E288163-F7B8-45C6-B5DC-795CA5FAA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8F3CE-F74E-4AC5-94AC-8CED4351BA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3985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xmlns="" id="{43CBDD11-2CE3-4DBE-ABA9-CF73E3431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F325E-E7A8-4C2D-A5CC-333F2160F8C7}" type="datetimeFigureOut">
              <a:rPr lang="ru-RU" smtClean="0"/>
              <a:t>07.12.2021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xmlns="" id="{631AB9AE-55CF-47DB-9199-08CD7E4C8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D59D9D63-08B9-457F-B339-7BA8E4898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8F3CE-F74E-4AC5-94AC-8CED4351BA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4570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3A89639-1F31-423A-BEA4-025341FE3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AC5936EB-4833-428D-9D0D-85E67C5BD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024EE994-AAE4-4140-BEBC-A18F27FB51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64F5E72C-0030-4918-BE76-309E94441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F325E-E7A8-4C2D-A5CC-333F2160F8C7}" type="datetimeFigureOut">
              <a:rPr lang="ru-RU" smtClean="0"/>
              <a:t>07.12.2021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A8DB6F35-947F-412D-9DEB-BCCDDC9A3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31541BDB-D5E8-4538-8253-C81DEFC93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8F3CE-F74E-4AC5-94AC-8CED4351BA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3790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0D518AA-415E-4B9E-B6CE-3D9512DC8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xmlns="" id="{A0757C97-FB6D-45E9-86D6-4D17B9E469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A47D716E-729A-4CEE-A527-D5A88DC2C4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BE5531C1-0989-42F3-8B55-ED2B63693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F325E-E7A8-4C2D-A5CC-333F2160F8C7}" type="datetimeFigureOut">
              <a:rPr lang="ru-RU" smtClean="0"/>
              <a:t>07.12.2021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B7A5DC33-81AA-4C8B-9524-D9DBAF26C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742AD5DE-476C-4848-A5E6-177BF17CC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8F3CE-F74E-4AC5-94AC-8CED4351BA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1077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xmlns="" id="{85B0211F-5DAB-494F-AF3E-16B93A60ABC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433A4367-D87A-4656-9B82-E7F93FA25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50BF2EBB-B7FB-4F01-8B69-0598994E4F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3E4841F7-36A3-4C94-A4C4-CB9E46D097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F325E-E7A8-4C2D-A5CC-333F2160F8C7}" type="datetimeFigureOut">
              <a:rPr lang="ru-RU" smtClean="0"/>
              <a:t>07.12.2021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87915597-1FA5-476A-9CF9-902C4952C8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E5B2BF89-047B-45E4-8349-A678D5B037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D8F3CE-F74E-4AC5-94AC-8CED4351BA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4726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9.jf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fif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jpeg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19200" y="1061978"/>
            <a:ext cx="9144000" cy="2387600"/>
          </a:xfrm>
        </p:spPr>
        <p:txBody>
          <a:bodyPr/>
          <a:lstStyle/>
          <a:p>
            <a:r>
              <a:rPr lang="ru-RU" dirty="0" smtClean="0">
                <a:latin typeface="GOST type B" panose="020B0500000000000000" pitchFamily="34" charset="0"/>
              </a:rPr>
              <a:t>Умная лампа </a:t>
            </a:r>
            <a:r>
              <a:rPr lang="en-US" dirty="0" smtClean="0">
                <a:latin typeface="GOST type B" panose="020B0500000000000000" pitchFamily="34" charset="0"/>
              </a:rPr>
              <a:t>V2</a:t>
            </a:r>
            <a:endParaRPr lang="ru-RU" dirty="0">
              <a:latin typeface="GOST type B" panose="020B0500000000000000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19300" y="228600"/>
            <a:ext cx="754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Муниципальное казённое образовательное учреждение</a:t>
            </a:r>
          </a:p>
          <a:p>
            <a:pPr algn="ct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«Средняя общеобразовательная школа п. Алексеевск»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52733" y="4412921"/>
            <a:ext cx="9144000" cy="1655762"/>
          </a:xfrm>
        </p:spPr>
        <p:txBody>
          <a:bodyPr>
            <a:normAutofit fontScale="85000" lnSpcReduction="20000"/>
          </a:bodyPr>
          <a:lstStyle/>
          <a:p>
            <a:pPr algn="r"/>
            <a:r>
              <a:rPr lang="ru-RU" sz="5600" b="1" dirty="0" smtClean="0">
                <a:solidFill>
                  <a:schemeClr val="tx1"/>
                </a:solidFill>
                <a:latin typeface="Times New Roman" pitchFamily="18" charset="0"/>
              </a:rPr>
              <a:t> </a:t>
            </a:r>
            <a:endParaRPr lang="ru-RU" sz="5600" dirty="0" smtClean="0">
              <a:solidFill>
                <a:schemeClr val="tx1"/>
              </a:solidFill>
              <a:latin typeface="Times New Roman" pitchFamily="18" charset="0"/>
            </a:endParaRPr>
          </a:p>
          <a:p>
            <a:pPr algn="r">
              <a:lnSpc>
                <a:spcPct val="120000"/>
              </a:lnSpc>
              <a:spcBef>
                <a:spcPts val="0"/>
              </a:spcBef>
            </a:pPr>
            <a:r>
              <a:rPr lang="ru-RU" sz="2600" dirty="0" smtClean="0">
                <a:solidFill>
                  <a:schemeClr val="tx1"/>
                </a:solidFill>
                <a:latin typeface="Times New Roman" pitchFamily="18" charset="0"/>
              </a:rPr>
              <a:t>Выполнил:</a:t>
            </a:r>
            <a:r>
              <a:rPr lang="en-US" sz="2600" dirty="0">
                <a:latin typeface="Times New Roman" pitchFamily="18" charset="0"/>
              </a:rPr>
              <a:t> </a:t>
            </a:r>
            <a:r>
              <a:rPr lang="ru-RU" sz="2600" dirty="0" smtClean="0">
                <a:solidFill>
                  <a:schemeClr val="tx1"/>
                </a:solidFill>
                <a:latin typeface="Times New Roman" pitchFamily="18" charset="0"/>
              </a:rPr>
              <a:t>Учащийся 10 класса </a:t>
            </a:r>
            <a:endParaRPr lang="en-US" sz="2600" dirty="0" smtClean="0">
              <a:solidFill>
                <a:schemeClr val="tx1"/>
              </a:solidFill>
              <a:latin typeface="Times New Roman" pitchFamily="18" charset="0"/>
            </a:endParaRPr>
          </a:p>
          <a:p>
            <a:pPr algn="r">
              <a:lnSpc>
                <a:spcPct val="120000"/>
              </a:lnSpc>
              <a:spcBef>
                <a:spcPts val="0"/>
              </a:spcBef>
            </a:pPr>
            <a:r>
              <a:rPr lang="ru-RU" sz="2600" dirty="0" smtClean="0">
                <a:solidFill>
                  <a:schemeClr val="tx1"/>
                </a:solidFill>
                <a:latin typeface="Times New Roman" pitchFamily="18" charset="0"/>
              </a:rPr>
              <a:t>МКОУ СОШ</a:t>
            </a: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ru-RU" sz="2600" dirty="0" smtClean="0">
                <a:solidFill>
                  <a:schemeClr val="tx1"/>
                </a:solidFill>
                <a:latin typeface="Times New Roman" pitchFamily="18" charset="0"/>
              </a:rPr>
              <a:t>п. </a:t>
            </a:r>
            <a:r>
              <a:rPr lang="ru-RU" sz="2600" dirty="0" smtClean="0">
                <a:latin typeface="Times New Roman" pitchFamily="18" charset="0"/>
              </a:rPr>
              <a:t>Алексеевска</a:t>
            </a:r>
            <a:r>
              <a:rPr lang="en-US" sz="2600" dirty="0" smtClean="0">
                <a:latin typeface="Times New Roman" pitchFamily="18" charset="0"/>
              </a:rPr>
              <a:t> </a:t>
            </a:r>
          </a:p>
          <a:p>
            <a:pPr algn="r">
              <a:lnSpc>
                <a:spcPct val="120000"/>
              </a:lnSpc>
              <a:spcBef>
                <a:spcPts val="0"/>
              </a:spcBef>
            </a:pPr>
            <a:r>
              <a:rPr lang="ru-RU" sz="2600" dirty="0" smtClean="0">
                <a:latin typeface="Times New Roman" pitchFamily="18" charset="0"/>
              </a:rPr>
              <a:t>Красиков </a:t>
            </a:r>
            <a:r>
              <a:rPr lang="ru-RU" sz="2600" dirty="0">
                <a:latin typeface="Times New Roman" pitchFamily="18" charset="0"/>
              </a:rPr>
              <a:t>Роман.</a:t>
            </a:r>
            <a:endParaRPr lang="ru-RU" sz="2600" dirty="0" smtClean="0">
              <a:solidFill>
                <a:schemeClr val="tx1"/>
              </a:solidFill>
              <a:latin typeface="Times New Roman" pitchFamily="18" charset="0"/>
            </a:endParaRPr>
          </a:p>
          <a:p>
            <a:pPr>
              <a:spcBef>
                <a:spcPts val="0"/>
              </a:spcBef>
            </a:pP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4648200" y="6068683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п. Алексеевск, 2021г.</a:t>
            </a:r>
          </a:p>
        </p:txBody>
      </p:sp>
    </p:spTree>
    <p:extLst>
      <p:ext uri="{BB962C8B-B14F-4D97-AF65-F5344CB8AC3E}">
        <p14:creationId xmlns:p14="http://schemas.microsoft.com/office/powerpoint/2010/main" val="550435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сборка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325" y="1855976"/>
            <a:ext cx="7686596" cy="4494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 descr="красивая_лампа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886" y="-51758"/>
            <a:ext cx="11029114" cy="5767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Заголовок 1"/>
          <p:cNvSpPr txBox="1">
            <a:spLocks/>
          </p:cNvSpPr>
          <p:nvPr/>
        </p:nvSpPr>
        <p:spPr>
          <a:xfrm>
            <a:off x="544902" y="1193194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Сборка изделия.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75351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/>
          <p:nvPr/>
        </p:nvGrpSpPr>
        <p:grpSpPr>
          <a:xfrm>
            <a:off x="3295385" y="1142999"/>
            <a:ext cx="5918953" cy="4750309"/>
            <a:chOff x="1340065" y="1524000"/>
            <a:chExt cx="7721770" cy="5781675"/>
          </a:xfrm>
        </p:grpSpPr>
        <p:pic>
          <p:nvPicPr>
            <p:cNvPr id="3" name="Рисунок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0065" y="1524000"/>
              <a:ext cx="7721770" cy="5781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" name="Рисунок 3" descr="C:\Users\RassirHaker\Desktop\bandicam 2020-12-16 22-09-00-830.jpg"/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05350" y="1752600"/>
              <a:ext cx="5791200" cy="364097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5" name="Рисунок 4" descr="C:\Users\User_1\AppData\Local\Microsoft\Windows\INetCache\Content.Word\QR-code_url_16_Sep_2021_16-50-13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6204" y="255610"/>
            <a:ext cx="6773935" cy="62750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ПО.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8310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93630" y="1863306"/>
            <a:ext cx="10560170" cy="4313657"/>
          </a:xfrm>
        </p:spPr>
        <p:txBody>
          <a:bodyPr>
            <a:normAutofit/>
          </a:bodyPr>
          <a:lstStyle/>
          <a:p>
            <a:r>
              <a:rPr lang="ru-RU" sz="4400" dirty="0"/>
              <a:t>С</a:t>
            </a:r>
            <a:r>
              <a:rPr lang="ru-RU" sz="4400" dirty="0" smtClean="0"/>
              <a:t>ебестоимость </a:t>
            </a:r>
            <a:r>
              <a:rPr lang="ru-RU" sz="4400" dirty="0"/>
              <a:t>моей лампы составила </a:t>
            </a:r>
            <a:r>
              <a:rPr lang="ru-RU" sz="4400" b="1" dirty="0" smtClean="0"/>
              <a:t>1264.69 рубля</a:t>
            </a:r>
          </a:p>
          <a:p>
            <a:pPr marL="0" indent="0">
              <a:buNone/>
            </a:pPr>
            <a:endParaRPr lang="ru-RU" sz="4400" b="1" dirty="0" smtClean="0"/>
          </a:p>
          <a:p>
            <a:r>
              <a:rPr lang="ru-RU" sz="4400" dirty="0" smtClean="0"/>
              <a:t>Мои </a:t>
            </a:r>
            <a:r>
              <a:rPr lang="ru-RU" sz="4400" dirty="0"/>
              <a:t>затраты составляют </a:t>
            </a:r>
            <a:r>
              <a:rPr lang="ru-RU" sz="4400" b="1" dirty="0"/>
              <a:t>1020 рублей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Экономическое обоснование.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75805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1039" y="990276"/>
            <a:ext cx="3752167" cy="5002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88725" y="875582"/>
            <a:ext cx="2560275" cy="28035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Рисунок 3" descr="C:\Users\RassirHaker\Desktop\Изображения\7.Замер температуры лампы ближайщего места к LED-ленте.bmp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6823" y="875582"/>
            <a:ext cx="2256667" cy="266124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Содержимое 5" descr="C:\Users\RassirHaker\Desktop\Изображения\6.Общий замер температуры лампы.bmp"/>
          <p:cNvPicPr>
            <a:picLocks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3490" y="2622429"/>
            <a:ext cx="2053091" cy="263105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 descr="C:\Users\RassirHaker\Desktop\Изображения\8.Замер температуры LED-ленты.bmp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6824" y="3744911"/>
            <a:ext cx="2256669" cy="263863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Заголовок 1"/>
          <p:cNvSpPr txBox="1">
            <a:spLocks/>
          </p:cNvSpPr>
          <p:nvPr/>
        </p:nvSpPr>
        <p:spPr>
          <a:xfrm>
            <a:off x="1033400" y="212800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Экологическое обоснование.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11883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95" y="2229949"/>
            <a:ext cx="3814870" cy="2145865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0482" y="1953496"/>
            <a:ext cx="2698770" cy="2698770"/>
          </a:xfrm>
          <a:prstGeom prst="rect">
            <a:avLst/>
          </a:prstGeom>
        </p:spPr>
      </p:pic>
      <p:pic>
        <p:nvPicPr>
          <p:cNvPr id="4" name="Рисунок 3" descr="C:\Users\User_1\AppData\Local\Microsoft\Windows\INetCache\Content.Word\QR-code_url_16_Sep_2021_16-50-13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1353" y="1322892"/>
            <a:ext cx="4257641" cy="395997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Маркетинговое </a:t>
            </a:r>
            <a:r>
              <a:rPr lang="ru-RU" dirty="0" smtClean="0"/>
              <a:t>обоснование.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7343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358" y="374297"/>
            <a:ext cx="9558068" cy="6128127"/>
          </a:xfrm>
        </p:spPr>
      </p:pic>
    </p:spTree>
    <p:extLst>
      <p:ext uri="{BB962C8B-B14F-4D97-AF65-F5344CB8AC3E}">
        <p14:creationId xmlns:p14="http://schemas.microsoft.com/office/powerpoint/2010/main" val="327336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262" y="987113"/>
            <a:ext cx="7993767" cy="3406716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139" y="4524559"/>
            <a:ext cx="9384406" cy="2031834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7718" y="1270038"/>
            <a:ext cx="2840865" cy="2840865"/>
          </a:xfrm>
          <a:prstGeom prst="rect">
            <a:avLst/>
          </a:prstGeom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Разработка. Электроника.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13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149" y="1015519"/>
            <a:ext cx="8309215" cy="5539477"/>
          </a:xfrm>
          <a:prstGeom prst="rect">
            <a:avLst/>
          </a:prstGeom>
        </p:spPr>
      </p:pic>
      <p:sp>
        <p:nvSpPr>
          <p:cNvPr id="3" name="Заголовок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Разработка. Дизайн.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97030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780" y="4700789"/>
            <a:ext cx="5298555" cy="171926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3161" y="648850"/>
            <a:ext cx="3814870" cy="214586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349" y="1099683"/>
            <a:ext cx="2933709" cy="169503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4453" y="3673069"/>
            <a:ext cx="3933578" cy="256775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3809" y="1519369"/>
            <a:ext cx="4179306" cy="3078390"/>
          </a:xfrm>
          <a:prstGeom prst="rect">
            <a:avLst/>
          </a:prstGeom>
        </p:spPr>
      </p:pic>
      <p:sp>
        <p:nvSpPr>
          <p:cNvPr id="7" name="Заголовок 1"/>
          <p:cNvSpPr txBox="1">
            <a:spLocks/>
          </p:cNvSpPr>
          <p:nvPr/>
        </p:nvSpPr>
        <p:spPr>
          <a:xfrm>
            <a:off x="953780" y="333871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Разработка. ПО.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8511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887" y="1841679"/>
            <a:ext cx="11563555" cy="3388657"/>
          </a:xfrm>
          <a:prstGeom prst="rect">
            <a:avLst/>
          </a:prstGeom>
        </p:spPr>
      </p:pic>
      <p:sp>
        <p:nvSpPr>
          <p:cNvPr id="3" name="Заголовок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Предварительное экономическое обоснование.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17931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основание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737" y="2957390"/>
            <a:ext cx="59436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косынка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5857" y="3618171"/>
            <a:ext cx="4638317" cy="2996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 descr="опора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0851" y="908312"/>
            <a:ext cx="4418455" cy="2787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Технологический этап. Детали.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98242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C:\Users\User_1\AppData\Local\Microsoft\Windows\INetCache\Content.Word\черчёж_основания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4189" y="3951962"/>
            <a:ext cx="6241846" cy="26041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 descr="черчёж_опоры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0900" y="2013713"/>
            <a:ext cx="6154738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 descr="Черчеж_косынки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97826"/>
            <a:ext cx="5930900" cy="198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Чертежи.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19075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платы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475" y="1266091"/>
            <a:ext cx="5502762" cy="4455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Рисунок 2" descr="C:\Users\User_1\AppData\Local\Microsoft\Windows\INetCache\Content.Word\PCB_PCB_10 class_1_2021-11-09 (7)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1405" y="1266090"/>
            <a:ext cx="4804912" cy="4455031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Рисунок 3" descr="C:\Users\User_1\AppData\Local\Microsoft\Windows\INetCache\Content.Word\устройство.jp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182103" y="-26919"/>
            <a:ext cx="5678267" cy="712541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1260894" y="33870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Печатные платы.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2235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1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1" id="{58A47807-0D27-44FE-B537-DB046688773F}" vid="{F9BDC657-85E2-4E8F-9146-07DE453CEBEF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590</TotalTime>
  <Words>73</Words>
  <Application>Microsoft Office PowerPoint</Application>
  <PresentationFormat>Широкоэкранный</PresentationFormat>
  <Paragraphs>24</Paragraphs>
  <Slides>14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GOST type B</vt:lpstr>
      <vt:lpstr>Times New Roman</vt:lpstr>
      <vt:lpstr>Тема1</vt:lpstr>
      <vt:lpstr>Умная лампа V2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Умная лампа V2</dc:title>
  <dc:creator>Учетная запись Майкрософт</dc:creator>
  <cp:lastModifiedBy>Учетная запись Майкрософт</cp:lastModifiedBy>
  <cp:revision>20</cp:revision>
  <dcterms:created xsi:type="dcterms:W3CDTF">2021-11-28T18:03:15Z</dcterms:created>
  <dcterms:modified xsi:type="dcterms:W3CDTF">2021-12-07T14:17:24Z</dcterms:modified>
</cp:coreProperties>
</file>