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0A561-BE7C-4202-BBF3-BFF8108A49D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D4CCD-4AAD-465A-A827-F1804FF8E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9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D4CCD-4AAD-465A-A827-F1804FF8E4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39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5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6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5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6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72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98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7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9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7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325E-E7A8-4C2D-A5CC-333F2160F8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F3CE-F74E-4AC5-94AC-8CED4351B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72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1061978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GOST type B" panose="020B0500000000000000" pitchFamily="34" charset="0"/>
              </a:rPr>
              <a:t>Умная лампа </a:t>
            </a:r>
            <a:r>
              <a:rPr lang="en-US" dirty="0" smtClean="0">
                <a:latin typeface="GOST type B" panose="020B0500000000000000" pitchFamily="34" charset="0"/>
              </a:rPr>
              <a:t>V2</a:t>
            </a:r>
            <a:endParaRPr lang="ru-RU" dirty="0">
              <a:latin typeface="GOST type B" panose="020B05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9300" y="228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Муниципальное казённое образовательное учреждение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«Средняя общеобразовательная школа п. Алексеевск»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3337" y="3931249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5600" b="1" dirty="0" smtClean="0">
                <a:solidFill>
                  <a:schemeClr val="tx1"/>
                </a:solidFill>
                <a:latin typeface="Times New Roman" pitchFamily="18" charset="0"/>
              </a:rPr>
              <a:t> </a:t>
            </a:r>
            <a:endParaRPr lang="ru-RU" sz="5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Выполнил: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Учащийся 10 класса 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МКОУ СОШ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</a:rPr>
              <a:t>п. </a:t>
            </a:r>
            <a:r>
              <a:rPr lang="ru-RU" sz="2600" dirty="0" smtClean="0">
                <a:latin typeface="Times New Roman" pitchFamily="18" charset="0"/>
              </a:rPr>
              <a:t>Алексеевска</a:t>
            </a:r>
            <a:r>
              <a:rPr lang="en-US" sz="2600" dirty="0" smtClean="0">
                <a:latin typeface="Times New Roman" pitchFamily="18" charset="0"/>
              </a:rPr>
              <a:t> 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600" dirty="0" smtClean="0">
                <a:latin typeface="Times New Roman" pitchFamily="18" charset="0"/>
              </a:rPr>
              <a:t>Красиков </a:t>
            </a:r>
            <a:r>
              <a:rPr lang="ru-RU" sz="2600" dirty="0">
                <a:latin typeface="Times New Roman" pitchFamily="18" charset="0"/>
              </a:rPr>
              <a:t>Роман.</a:t>
            </a:r>
            <a:endParaRPr lang="ru-RU" sz="26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606868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п. Алексеевск, 2021г.</a:t>
            </a:r>
          </a:p>
        </p:txBody>
      </p:sp>
    </p:spTree>
    <p:extLst>
      <p:ext uri="{BB962C8B-B14F-4D97-AF65-F5344CB8AC3E}">
        <p14:creationId xmlns:p14="http://schemas.microsoft.com/office/powerpoint/2010/main" val="5504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сборка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25" y="1855976"/>
            <a:ext cx="7686596" cy="44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красивая_лам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86" y="-51758"/>
            <a:ext cx="11029114" cy="57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44902" y="119319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Сборка изделия.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3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295385" y="1142999"/>
            <a:ext cx="5918953" cy="4750309"/>
            <a:chOff x="1340065" y="1524000"/>
            <a:chExt cx="7721770" cy="578167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65" y="1524000"/>
              <a:ext cx="7721770" cy="578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Рисунок 3" descr="C:\Users\RassirHaker\Desktop\bandicam 2020-12-16 22-09-00-830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350" y="1752600"/>
              <a:ext cx="5791200" cy="3640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 descr="C:\Users\User_1\AppData\Local\Microsoft\Windows\INetCache\Content.Word\QR-code_url_16_Sep_2021_16-50-1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04" y="255610"/>
            <a:ext cx="6773935" cy="6275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3630" y="1863306"/>
            <a:ext cx="10560170" cy="4313657"/>
          </a:xfrm>
        </p:spPr>
        <p:txBody>
          <a:bodyPr>
            <a:normAutofit/>
          </a:bodyPr>
          <a:lstStyle/>
          <a:p>
            <a:r>
              <a:rPr lang="ru-RU" sz="4400" dirty="0"/>
              <a:t>С</a:t>
            </a:r>
            <a:r>
              <a:rPr lang="ru-RU" sz="4400" dirty="0" smtClean="0"/>
              <a:t>ебестоимость </a:t>
            </a:r>
            <a:r>
              <a:rPr lang="ru-RU" sz="4400" dirty="0"/>
              <a:t>моей лампы составила </a:t>
            </a:r>
            <a:r>
              <a:rPr lang="ru-RU" sz="4400" b="1" dirty="0" smtClean="0"/>
              <a:t>1264.69 рубля</a:t>
            </a:r>
          </a:p>
          <a:p>
            <a:pPr marL="0" indent="0">
              <a:buNone/>
            </a:pPr>
            <a:endParaRPr lang="ru-RU" sz="4400" b="1" dirty="0" smtClean="0"/>
          </a:p>
          <a:p>
            <a:r>
              <a:rPr lang="ru-RU" sz="4400" dirty="0" smtClean="0"/>
              <a:t>Мои </a:t>
            </a:r>
            <a:r>
              <a:rPr lang="ru-RU" sz="4400" dirty="0"/>
              <a:t>затраты составляют </a:t>
            </a:r>
            <a:r>
              <a:rPr lang="ru-RU" sz="4400" b="1" dirty="0"/>
              <a:t>1020 рублей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Экономическое 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80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039" y="990276"/>
            <a:ext cx="3752167" cy="500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8725" y="875582"/>
            <a:ext cx="2560275" cy="280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Рисунок 3" descr="C:\Users\RassirHaker\Desktop\Изображения\7.Замер температуры лампы ближайщего места к LED-ленте.b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23" y="875582"/>
            <a:ext cx="2256667" cy="266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Содержимое 5" descr="C:\Users\RassirHaker\Desktop\Изображения\6.Общий замер температуры лампы.bmp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90" y="2622429"/>
            <a:ext cx="2053091" cy="263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RassirHaker\Desktop\Изображения\8.Замер температуры LED-ленты.b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24" y="3744911"/>
            <a:ext cx="2256669" cy="26386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033400" y="212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Экологическое 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5" y="2229949"/>
            <a:ext cx="3814870" cy="21458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82" y="1953496"/>
            <a:ext cx="2698770" cy="2698770"/>
          </a:xfrm>
          <a:prstGeom prst="rect">
            <a:avLst/>
          </a:prstGeom>
        </p:spPr>
      </p:pic>
      <p:pic>
        <p:nvPicPr>
          <p:cNvPr id="4" name="Рисунок 3" descr="C:\Users\User_1\AppData\Local\Microsoft\Windows\INetCache\Content.Word\QR-code_url_16_Sep_2021_16-50-1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353" y="1322892"/>
            <a:ext cx="4257641" cy="39599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Маркетинговое </a:t>
            </a:r>
            <a:r>
              <a:rPr lang="ru-RU" dirty="0" smtClean="0"/>
              <a:t>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3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58" y="374297"/>
            <a:ext cx="9558068" cy="6128127"/>
          </a:xfrm>
        </p:spPr>
      </p:pic>
    </p:spTree>
    <p:extLst>
      <p:ext uri="{BB962C8B-B14F-4D97-AF65-F5344CB8AC3E}">
        <p14:creationId xmlns:p14="http://schemas.microsoft.com/office/powerpoint/2010/main" val="3273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987113"/>
            <a:ext cx="7993767" cy="340671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39" y="4524559"/>
            <a:ext cx="9384406" cy="20318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18" y="1270038"/>
            <a:ext cx="2840865" cy="284086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Разработка. Электроника.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49" y="1015519"/>
            <a:ext cx="8309215" cy="5539477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Разработка. Дизайн.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0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80" y="4700789"/>
            <a:ext cx="5298555" cy="17192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61" y="648850"/>
            <a:ext cx="3814870" cy="21458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9" y="1099683"/>
            <a:ext cx="2933709" cy="1695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53" y="3673069"/>
            <a:ext cx="3933578" cy="25677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9" y="1519369"/>
            <a:ext cx="4179306" cy="307839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953780" y="33387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Разработка. ПО.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5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7" y="1841679"/>
            <a:ext cx="11563555" cy="3388657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Предварительное экономическое обоснование.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основа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7" y="2957390"/>
            <a:ext cx="5943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косын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57" y="3618171"/>
            <a:ext cx="4638317" cy="299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опор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51" y="908312"/>
            <a:ext cx="4418455" cy="278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Технологический этап. Детали.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2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User_1\AppData\Local\Microsoft\Windows\INetCache\Content.Word\черчёж_основания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89" y="3951962"/>
            <a:ext cx="6241846" cy="260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черчёж_опор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2013713"/>
            <a:ext cx="61547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Черчеж_косын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7826"/>
            <a:ext cx="593090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Чертежи.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0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ла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5" y="1266091"/>
            <a:ext cx="5502762" cy="44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 descr="C:\Users\User_1\AppData\Local\Microsoft\Windows\INetCache\Content.Word\PCB_PCB_10 class_1_2021-11-09 (7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05" y="1266090"/>
            <a:ext cx="4804912" cy="44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C:\Users\User_1\AppData\Local\Microsoft\Windows\INetCache\Content.Word\устройство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2103" y="-26919"/>
            <a:ext cx="5678267" cy="7125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60894" y="338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Печатные платы.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2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8A47807-0D27-44FE-B537-DB046688773F}" vid="{F9BDC657-85E2-4E8F-9146-07DE453CEB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591</TotalTime>
  <Words>73</Words>
  <Application>Microsoft Office PowerPoint</Application>
  <PresentationFormat>Широкоэкранный</PresentationFormat>
  <Paragraphs>24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GOST type B</vt:lpstr>
      <vt:lpstr>Times New Roman</vt:lpstr>
      <vt:lpstr>Тема1</vt:lpstr>
      <vt:lpstr>Умная лампа V2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Умная лампа V2</dc:title>
  <dc:creator>Учетная запись Майкрософт</dc:creator>
  <cp:lastModifiedBy>Учетная запись Майкрософт</cp:lastModifiedBy>
  <cp:revision>21</cp:revision>
  <dcterms:created xsi:type="dcterms:W3CDTF">2021-11-28T18:03:15Z</dcterms:created>
  <dcterms:modified xsi:type="dcterms:W3CDTF">2021-12-12T14:05:01Z</dcterms:modified>
</cp:coreProperties>
</file>