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4" r:id="rId8"/>
    <p:sldId id="263" r:id="rId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2" autoAdjust="0"/>
    <p:restoredTop sz="94673" autoAdjust="0"/>
  </p:normalViewPr>
  <p:slideViewPr>
    <p:cSldViewPr>
      <p:cViewPr>
        <p:scale>
          <a:sx n="100" d="100"/>
          <a:sy n="100" d="100"/>
        </p:scale>
        <p:origin x="-946" y="19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</p:sldLst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8.xml"/><Relationship Id="rId3" Type="http://schemas.openxmlformats.org/officeDocument/2006/relationships/slide" Target="slides/slide3.xml"/><Relationship Id="rId7" Type="http://schemas.openxmlformats.org/officeDocument/2006/relationships/slide" Target="slides/slide7.xml"/><Relationship Id="rId2" Type="http://schemas.openxmlformats.org/officeDocument/2006/relationships/slide" Target="slides/slide2.xml"/><Relationship Id="rId1" Type="http://schemas.openxmlformats.org/officeDocument/2006/relationships/slide" Target="slides/slide1.xml"/><Relationship Id="rId6" Type="http://schemas.openxmlformats.org/officeDocument/2006/relationships/slide" Target="slides/slide6.xml"/><Relationship Id="rId5" Type="http://schemas.openxmlformats.org/officeDocument/2006/relationships/slide" Target="slides/slide5.xml"/><Relationship Id="rId4" Type="http://schemas.openxmlformats.org/officeDocument/2006/relationships/slide" Target="slides/slide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C1027E9F-FA41-416A-9F2C-F465002B321A}" type="datetimeFigureOut">
              <a:rPr lang="ru-RU" smtClean="0"/>
              <a:pPr/>
              <a:t>10.07.2023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259F72B1-DE0A-4119-B03F-1498E8DD2E07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1" name="Прямоугольник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Прямоугольник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Прямоугольник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Прямоугольник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27E9F-FA41-416A-9F2C-F465002B321A}" type="datetimeFigureOut">
              <a:rPr lang="ru-RU" smtClean="0"/>
              <a:pPr/>
              <a:t>10.07.2023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F72B1-DE0A-4119-B03F-1498E8DD2E0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27E9F-FA41-416A-9F2C-F465002B321A}" type="datetimeFigureOut">
              <a:rPr lang="ru-RU" smtClean="0"/>
              <a:pPr/>
              <a:t>10.07.2023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F72B1-DE0A-4119-B03F-1498E8DD2E07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Равнобедренный треугольник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27E9F-FA41-416A-9F2C-F465002B321A}" type="datetimeFigureOut">
              <a:rPr lang="ru-RU" smtClean="0"/>
              <a:pPr/>
              <a:t>10.07.2023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F72B1-DE0A-4119-B03F-1498E8DD2E07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Содержимое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C1027E9F-FA41-416A-9F2C-F465002B321A}" type="datetimeFigureOut">
              <a:rPr lang="ru-RU" smtClean="0"/>
              <a:pPr/>
              <a:t>10.07.2023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259F72B1-DE0A-4119-B03F-1498E8DD2E07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27E9F-FA41-416A-9F2C-F465002B321A}" type="datetimeFigureOut">
              <a:rPr lang="ru-RU" smtClean="0"/>
              <a:pPr/>
              <a:t>10.07.2023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F72B1-DE0A-4119-B03F-1498E8DD2E07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Содержимое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27E9F-FA41-416A-9F2C-F465002B321A}" type="datetimeFigureOut">
              <a:rPr lang="ru-RU" smtClean="0"/>
              <a:pPr/>
              <a:t>10.07.2023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F72B1-DE0A-4119-B03F-1498E8DD2E07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Содержимое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27E9F-FA41-416A-9F2C-F465002B321A}" type="datetimeFigureOut">
              <a:rPr lang="ru-RU" smtClean="0"/>
              <a:pPr/>
              <a:t>10.07.2023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F72B1-DE0A-4119-B03F-1498E8DD2E07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6" name="Равнобедренный треугольник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27E9F-FA41-416A-9F2C-F465002B321A}" type="datetimeFigureOut">
              <a:rPr lang="ru-RU" smtClean="0"/>
              <a:pPr/>
              <a:t>10.07.2023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F72B1-DE0A-4119-B03F-1498E8DD2E07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5" name="Прямая соединительная линия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Равнобедренный треугольник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27E9F-FA41-416A-9F2C-F465002B321A}" type="datetimeFigureOut">
              <a:rPr lang="ru-RU" smtClean="0"/>
              <a:pPr/>
              <a:t>10.07.2023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F72B1-DE0A-4119-B03F-1498E8DD2E07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Равнобедренный треугольник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Содержимое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27E9F-FA41-416A-9F2C-F465002B321A}" type="datetimeFigureOut">
              <a:rPr lang="ru-RU" smtClean="0"/>
              <a:pPr/>
              <a:t>10.07.2023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F72B1-DE0A-4119-B03F-1498E8DD2E07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Равнобедренный треугольник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1027E9F-FA41-416A-9F2C-F465002B321A}" type="datetimeFigureOut">
              <a:rPr lang="ru-RU" smtClean="0"/>
              <a:pPr/>
              <a:t>10.07.2023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259F72B1-DE0A-4119-B03F-1498E8DD2E07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8" name="Прямая соединительная линия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Прямая соединительная линия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Равнобедренный треугольник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atling.io/docs/gatling/reference/current/extensions/gradle_plugin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Как запустить написанный тест </a:t>
            </a:r>
            <a:r>
              <a:rPr lang="en-US" dirty="0" smtClean="0"/>
              <a:t>Gatling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2400" dirty="0" smtClean="0"/>
              <a:t>Есть несколько в</a:t>
            </a:r>
            <a:r>
              <a:rPr lang="ru-RU" sz="2400" dirty="0" smtClean="0"/>
              <a:t>ариантов запуска </a:t>
            </a:r>
            <a:r>
              <a:rPr lang="en-US" sz="2400" dirty="0" smtClean="0"/>
              <a:t>Gatling </a:t>
            </a:r>
            <a:r>
              <a:rPr lang="ru-RU" sz="2400" dirty="0" smtClean="0"/>
              <a:t>тестов</a:t>
            </a:r>
            <a:r>
              <a:rPr lang="ru-RU" sz="2400" dirty="0" smtClean="0"/>
              <a:t/>
            </a:r>
            <a:br>
              <a:rPr lang="ru-RU" sz="2400" dirty="0" smtClean="0"/>
            </a:br>
            <a:endParaRPr lang="ru-RU" sz="2400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428596" y="2857496"/>
            <a:ext cx="8229600" cy="3638560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ru-RU" dirty="0" smtClean="0"/>
              <a:t>1</a:t>
            </a:r>
            <a:r>
              <a:rPr lang="en-US" dirty="0" smtClean="0"/>
              <a:t>.</a:t>
            </a:r>
            <a:r>
              <a:rPr lang="ru-RU" dirty="0" smtClean="0"/>
              <a:t> Через «толстый»</a:t>
            </a:r>
            <a:r>
              <a:rPr lang="en-US" dirty="0" smtClean="0"/>
              <a:t> </a:t>
            </a:r>
            <a:r>
              <a:rPr lang="ru-RU" dirty="0" err="1" smtClean="0"/>
              <a:t>ранер</a:t>
            </a:r>
            <a:r>
              <a:rPr lang="ru-RU" dirty="0" smtClean="0"/>
              <a:t> (</a:t>
            </a:r>
            <a:r>
              <a:rPr lang="en-US" dirty="0" err="1" smtClean="0"/>
              <a:t>gatling</a:t>
            </a:r>
            <a:r>
              <a:rPr lang="en-US" dirty="0" smtClean="0"/>
              <a:t>-charts-</a:t>
            </a:r>
            <a:r>
              <a:rPr lang="en-US" dirty="0" err="1" smtClean="0"/>
              <a:t>highcharts</a:t>
            </a:r>
            <a:r>
              <a:rPr lang="en-US" dirty="0" smtClean="0"/>
              <a:t>-bundle</a:t>
            </a:r>
            <a:r>
              <a:rPr lang="ru-RU" dirty="0" smtClean="0"/>
              <a:t>)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2</a:t>
            </a:r>
            <a:r>
              <a:rPr lang="en-US" dirty="0" smtClean="0"/>
              <a:t>. </a:t>
            </a:r>
            <a:r>
              <a:rPr lang="ru-RU" dirty="0" smtClean="0"/>
              <a:t>При помощи </a:t>
            </a:r>
            <a:r>
              <a:rPr lang="ru-RU" dirty="0" err="1" smtClean="0"/>
              <a:t>плагинов</a:t>
            </a:r>
            <a:r>
              <a:rPr lang="ru-RU" dirty="0" smtClean="0"/>
              <a:t> </a:t>
            </a:r>
            <a:r>
              <a:rPr lang="en-US" dirty="0" err="1" smtClean="0"/>
              <a:t>Gradle</a:t>
            </a:r>
            <a:r>
              <a:rPr lang="en-US" dirty="0" smtClean="0"/>
              <a:t> </a:t>
            </a:r>
            <a:r>
              <a:rPr lang="ru-RU" dirty="0" smtClean="0"/>
              <a:t>или </a:t>
            </a:r>
            <a:r>
              <a:rPr lang="en-US" dirty="0" smtClean="0"/>
              <a:t>maven</a:t>
            </a:r>
          </a:p>
          <a:p>
            <a:pPr>
              <a:buNone/>
            </a:pPr>
            <a:r>
              <a:rPr lang="ru-RU" dirty="0" smtClean="0"/>
              <a:t>3</a:t>
            </a:r>
            <a:r>
              <a:rPr lang="en-US" dirty="0" smtClean="0"/>
              <a:t>.</a:t>
            </a:r>
            <a:r>
              <a:rPr lang="ru-RU" dirty="0" smtClean="0"/>
              <a:t> Из </a:t>
            </a:r>
            <a:r>
              <a:rPr lang="en-US" dirty="0" err="1" smtClean="0"/>
              <a:t>Intellij</a:t>
            </a:r>
            <a:r>
              <a:rPr lang="en-US" dirty="0" smtClean="0"/>
              <a:t> Idea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4. И другие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Далее детально рассмотрим варианты: с </a:t>
            </a:r>
            <a:r>
              <a:rPr lang="en-US" b="1" dirty="0" err="1" smtClean="0"/>
              <a:t>Gradle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en-US" b="1" dirty="0" smtClean="0"/>
              <a:t>Idea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ru-RU" dirty="0" smtClean="0"/>
              <a:t>Не будем использовать </a:t>
            </a:r>
            <a:r>
              <a:rPr lang="en-US" dirty="0" smtClean="0"/>
              <a:t>maven </a:t>
            </a:r>
            <a:r>
              <a:rPr lang="ru-RU" dirty="0" smtClean="0"/>
              <a:t>и </a:t>
            </a:r>
            <a:r>
              <a:rPr lang="en-US" dirty="0" err="1" smtClean="0"/>
              <a:t>gatling</a:t>
            </a:r>
            <a:r>
              <a:rPr lang="en-US" dirty="0" smtClean="0"/>
              <a:t>-charts-</a:t>
            </a:r>
            <a:r>
              <a:rPr lang="en-US" dirty="0" err="1" smtClean="0"/>
              <a:t>highcharts</a:t>
            </a:r>
            <a:r>
              <a:rPr lang="en-US" dirty="0" smtClean="0"/>
              <a:t>-bundle.</a:t>
            </a:r>
            <a:endParaRPr lang="ru-RU" dirty="0"/>
          </a:p>
        </p:txBody>
      </p:sp>
      <p:sp>
        <p:nvSpPr>
          <p:cNvPr id="1026" name="AutoShape 2" descr="запуск ракеты png | PNGWi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028" name="AutoShape 4" descr="запуск ракеты png | PNGWi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5400000">
            <a:off x="3428992" y="857232"/>
            <a:ext cx="1928802" cy="19288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57158" y="214290"/>
            <a:ext cx="8229600" cy="785818"/>
          </a:xfrm>
        </p:spPr>
        <p:txBody>
          <a:bodyPr>
            <a:noAutofit/>
          </a:bodyPr>
          <a:lstStyle/>
          <a:p>
            <a:r>
              <a:rPr lang="ru-RU" sz="2400" dirty="0" smtClean="0"/>
              <a:t>Условия для запуска через </a:t>
            </a:r>
            <a:r>
              <a:rPr lang="en-US" sz="2400" dirty="0" err="1" smtClean="0"/>
              <a:t>gradle</a:t>
            </a:r>
            <a:r>
              <a:rPr lang="ru-RU" sz="2400" dirty="0" smtClean="0"/>
              <a:t> или </a:t>
            </a:r>
            <a:r>
              <a:rPr lang="en-US" sz="2400" dirty="0" smtClean="0"/>
              <a:t>Idea</a:t>
            </a:r>
            <a:endParaRPr lang="ru-RU" sz="2400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142844" y="1428736"/>
            <a:ext cx="8229600" cy="363856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2000" dirty="0" smtClean="0"/>
              <a:t>Необходимые условия:</a:t>
            </a:r>
            <a:endParaRPr lang="en-US" sz="2000" dirty="0" smtClean="0"/>
          </a:p>
          <a:p>
            <a:pPr marL="514350" indent="-514350">
              <a:buFont typeface="Wingdings 3"/>
              <a:buAutoNum type="arabicPeriod"/>
            </a:pPr>
            <a:r>
              <a:rPr lang="ru-RU" sz="2000" dirty="0" smtClean="0"/>
              <a:t>Проект с тестами создан, как </a:t>
            </a:r>
            <a:r>
              <a:rPr lang="ru-RU" sz="2000" dirty="0" err="1" smtClean="0"/>
              <a:t>валидный</a:t>
            </a:r>
            <a:r>
              <a:rPr lang="ru-RU" sz="2000" dirty="0" smtClean="0"/>
              <a:t> </a:t>
            </a:r>
            <a:r>
              <a:rPr lang="en-US" sz="2000" dirty="0" err="1" smtClean="0"/>
              <a:t>Gradle</a:t>
            </a:r>
            <a:r>
              <a:rPr lang="ru-RU" sz="2000" dirty="0" smtClean="0"/>
              <a:t> проект</a:t>
            </a:r>
            <a:r>
              <a:rPr lang="ru-RU" sz="2000" dirty="0" smtClean="0"/>
              <a:t/>
            </a:r>
            <a:br>
              <a:rPr lang="ru-RU" sz="2000" dirty="0" smtClean="0"/>
            </a:br>
            <a:r>
              <a:rPr lang="ru-RU" sz="2000" dirty="0" smtClean="0"/>
              <a:t>* </a:t>
            </a:r>
            <a:r>
              <a:rPr lang="ru-RU" sz="1600" dirty="0" smtClean="0"/>
              <a:t>Пример такого проекта, </a:t>
            </a:r>
            <a:r>
              <a:rPr lang="ru-RU" sz="1600" dirty="0" smtClean="0"/>
              <a:t>можете взять в </a:t>
            </a:r>
            <a:r>
              <a:rPr lang="ru-RU" sz="1600" dirty="0" err="1" smtClean="0"/>
              <a:t>репозиторие</a:t>
            </a:r>
            <a:r>
              <a:rPr lang="ru-RU" sz="1600" dirty="0" smtClean="0"/>
              <a:t> с примерами</a:t>
            </a:r>
            <a:endParaRPr lang="ru-RU" sz="2000" dirty="0" smtClean="0"/>
          </a:p>
          <a:p>
            <a:pPr marL="514350" indent="-514350">
              <a:buAutoNum type="arabicPeriod"/>
            </a:pPr>
            <a:endParaRPr lang="ru-RU" sz="2000" dirty="0" smtClean="0"/>
          </a:p>
          <a:p>
            <a:pPr marL="514350" indent="-514350">
              <a:buFont typeface="Wingdings 3"/>
              <a:buAutoNum type="arabicPeriod"/>
            </a:pPr>
            <a:r>
              <a:rPr lang="ru-RU" sz="2000" dirty="0" smtClean="0"/>
              <a:t>В </a:t>
            </a:r>
            <a:r>
              <a:rPr lang="en-US" sz="2000" dirty="0" err="1" smtClean="0"/>
              <a:t>build.gradle</a:t>
            </a:r>
            <a:r>
              <a:rPr lang="en-US" sz="2000" dirty="0" smtClean="0"/>
              <a:t> </a:t>
            </a:r>
            <a:r>
              <a:rPr lang="ru-RU" sz="2000" dirty="0" smtClean="0"/>
              <a:t>указан </a:t>
            </a:r>
            <a:r>
              <a:rPr lang="ru-RU" sz="2000" dirty="0" err="1" smtClean="0"/>
              <a:t>плагин</a:t>
            </a:r>
            <a:r>
              <a:rPr lang="en-US" sz="2000" dirty="0" smtClean="0"/>
              <a:t> “</a:t>
            </a:r>
            <a:r>
              <a:rPr lang="en-US" sz="2000" dirty="0" err="1" smtClean="0"/>
              <a:t>io.gatling.gradle</a:t>
            </a:r>
            <a:r>
              <a:rPr lang="en-US" sz="2000" dirty="0" smtClean="0"/>
              <a:t>”</a:t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 smtClean="0"/>
          </a:p>
          <a:p>
            <a:pPr marL="514350" indent="-514350">
              <a:buFont typeface="Wingdings 3"/>
              <a:buAutoNum type="arabicPeriod"/>
            </a:pPr>
            <a:r>
              <a:rPr lang="ru-RU" sz="2000" dirty="0" smtClean="0"/>
              <a:t>Доступны все необходимые библиотеки с зависимостями там, где запускаете тест</a:t>
            </a:r>
          </a:p>
          <a:p>
            <a:pPr marL="514350" indent="-514350">
              <a:buFont typeface="Wingdings 3"/>
              <a:buAutoNum type="arabicPeriod"/>
            </a:pPr>
            <a:endParaRPr lang="ru-RU" sz="2000" dirty="0" smtClean="0"/>
          </a:p>
        </p:txBody>
      </p:sp>
      <p:sp>
        <p:nvSpPr>
          <p:cNvPr id="1026" name="AutoShape 2" descr="запуск ракеты png | PNGWi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028" name="AutoShape 4" descr="запуск ракеты png | PNGWi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3214686"/>
            <a:ext cx="3581404" cy="8532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57158" y="214290"/>
            <a:ext cx="8229600" cy="990600"/>
          </a:xfrm>
        </p:spPr>
        <p:txBody>
          <a:bodyPr>
            <a:noAutofit/>
          </a:bodyPr>
          <a:lstStyle/>
          <a:p>
            <a:r>
              <a:rPr lang="ru-RU" sz="2400" dirty="0" smtClean="0"/>
              <a:t>Консольная команда для запуска теста через </a:t>
            </a:r>
            <a:r>
              <a:rPr lang="en-US" sz="2400" dirty="0" err="1" smtClean="0"/>
              <a:t>gradle</a:t>
            </a:r>
            <a:r>
              <a:rPr lang="ru-RU" sz="2400" dirty="0" smtClean="0"/>
              <a:t/>
            </a:r>
            <a:br>
              <a:rPr lang="ru-RU" sz="2400" dirty="0" smtClean="0"/>
            </a:br>
            <a:endParaRPr lang="ru-RU" sz="2400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142844" y="1428736"/>
            <a:ext cx="8229600" cy="3638560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ru-RU" sz="1800" dirty="0" smtClean="0"/>
              <a:t>Откройте командную строку, например, </a:t>
            </a:r>
            <a:r>
              <a:rPr lang="en-US" sz="1800" dirty="0" err="1" smtClean="0"/>
              <a:t>cmd</a:t>
            </a:r>
            <a:r>
              <a:rPr lang="ru-RU" sz="1800" dirty="0" smtClean="0"/>
              <a:t>.</a:t>
            </a:r>
          </a:p>
          <a:p>
            <a:pPr marL="457200" indent="-457200">
              <a:buAutoNum type="arabicPeriod"/>
            </a:pPr>
            <a:r>
              <a:rPr lang="ru-RU" sz="1800" dirty="0" smtClean="0"/>
              <a:t>Перейдите в папку с проектом </a:t>
            </a:r>
            <a:r>
              <a:rPr lang="en-US" sz="1800" dirty="0" err="1" smtClean="0"/>
              <a:t>gatling</a:t>
            </a:r>
            <a:r>
              <a:rPr lang="en-US" sz="1800" dirty="0" smtClean="0"/>
              <a:t> </a:t>
            </a:r>
            <a:r>
              <a:rPr lang="ru-RU" sz="1800" dirty="0" smtClean="0"/>
              <a:t>на </a:t>
            </a:r>
            <a:r>
              <a:rPr lang="en-US" sz="1800" dirty="0" err="1" smtClean="0"/>
              <a:t>Gradle</a:t>
            </a:r>
            <a:endParaRPr lang="ru-RU" sz="1800" dirty="0" smtClean="0"/>
          </a:p>
          <a:p>
            <a:pPr marL="457200" indent="-457200">
              <a:buAutoNum type="arabicPeriod"/>
            </a:pPr>
            <a:r>
              <a:rPr lang="ru-RU" sz="1800" dirty="0" smtClean="0"/>
              <a:t>Выполните команду:</a:t>
            </a:r>
            <a:r>
              <a:rPr lang="en-US" sz="1800" dirty="0" smtClean="0"/>
              <a:t/>
            </a:r>
            <a:br>
              <a:rPr lang="en-US" sz="1800" dirty="0" smtClean="0"/>
            </a:br>
            <a:endParaRPr lang="en-US" sz="1800" dirty="0" smtClean="0"/>
          </a:p>
          <a:p>
            <a:pPr marL="514350" indent="-514350">
              <a:buNone/>
            </a:pPr>
            <a:r>
              <a:rPr lang="ru-RU" sz="1800" dirty="0" smtClean="0"/>
              <a:t>	«</a:t>
            </a:r>
            <a:r>
              <a:rPr lang="en-US" sz="18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gradle.bat </a:t>
            </a:r>
            <a:r>
              <a:rPr lang="en-US" sz="18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:</a:t>
            </a:r>
            <a:r>
              <a:rPr lang="en-US" sz="1800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gatlingRun-shopping.SimpleSimulation</a:t>
            </a:r>
            <a:r>
              <a:rPr lang="ru-RU" sz="1800" dirty="0" smtClean="0"/>
              <a:t>»</a:t>
            </a:r>
            <a:r>
              <a:rPr lang="en-US" sz="1800" dirty="0" smtClean="0"/>
              <a:t/>
            </a:r>
            <a:br>
              <a:rPr lang="en-US" sz="1800" dirty="0" smtClean="0"/>
            </a:br>
            <a:endParaRPr lang="ru-RU" sz="1800" dirty="0" smtClean="0"/>
          </a:p>
          <a:p>
            <a:pPr marL="514350" indent="-514350">
              <a:buNone/>
            </a:pPr>
            <a:r>
              <a:rPr lang="ru-RU" sz="1400" dirty="0" smtClean="0"/>
              <a:t>	- </a:t>
            </a:r>
            <a:r>
              <a:rPr lang="en-US" sz="1400" dirty="0" err="1" smtClean="0"/>
              <a:t>shopping.SimpleSimulation</a:t>
            </a:r>
            <a:r>
              <a:rPr lang="en-US" sz="1400" dirty="0" smtClean="0"/>
              <a:t> </a:t>
            </a:r>
            <a:r>
              <a:rPr lang="ru-RU" sz="1400" dirty="0" smtClean="0"/>
              <a:t>– имя симуляции, запустится </a:t>
            </a:r>
            <a:r>
              <a:rPr lang="ru-RU" sz="1400" dirty="0" smtClean="0"/>
              <a:t>только </a:t>
            </a:r>
            <a:r>
              <a:rPr lang="ru-RU" sz="1400" dirty="0" smtClean="0"/>
              <a:t>она. Указывать нужно полный путь к </a:t>
            </a:r>
            <a:r>
              <a:rPr lang="en-US" sz="1400" dirty="0" smtClean="0"/>
              <a:t>Java </a:t>
            </a:r>
            <a:r>
              <a:rPr lang="ru-RU" sz="1400" dirty="0" smtClean="0"/>
              <a:t>классу</a:t>
            </a:r>
            <a:br>
              <a:rPr lang="ru-RU" sz="1400" dirty="0" smtClean="0"/>
            </a:br>
            <a:r>
              <a:rPr lang="ru-RU" sz="1400" dirty="0" smtClean="0"/>
              <a:t>- если указать только «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gradle.bat 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: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gatlingRun</a:t>
            </a:r>
            <a:r>
              <a:rPr lang="ru-RU" sz="1400" dirty="0" smtClean="0">
                <a:latin typeface="Arial" pitchFamily="34" charset="0"/>
                <a:cs typeface="Arial" pitchFamily="34" charset="0"/>
              </a:rPr>
              <a:t>», то запустятся все симуляции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1400" dirty="0" smtClean="0">
                <a:latin typeface="Arial" pitchFamily="34" charset="0"/>
                <a:cs typeface="Arial" pitchFamily="34" charset="0"/>
              </a:rPr>
              <a:t>по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1400" dirty="0" smtClean="0">
                <a:latin typeface="Arial" pitchFamily="34" charset="0"/>
                <a:cs typeface="Arial" pitchFamily="34" charset="0"/>
              </a:rPr>
              <a:t>очереди</a:t>
            </a:r>
            <a:endParaRPr lang="ru-RU" sz="1400" dirty="0" smtClean="0"/>
          </a:p>
        </p:txBody>
      </p:sp>
      <p:sp>
        <p:nvSpPr>
          <p:cNvPr id="1026" name="AutoShape 2" descr="запуск ракеты png | PNGWi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028" name="AutoShape 4" descr="запуск ракеты png | PNGWi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1" y="4168804"/>
            <a:ext cx="4857784" cy="20462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Прямоугольник 10"/>
          <p:cNvSpPr/>
          <p:nvPr/>
        </p:nvSpPr>
        <p:spPr>
          <a:xfrm>
            <a:off x="4286248" y="857232"/>
            <a:ext cx="4572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100" dirty="0" smtClean="0">
                <a:hlinkClick r:id="rId3"/>
              </a:rPr>
              <a:t>https://gatling.io/docs/gatling/reference/current/extensions/gradle_plugin/</a:t>
            </a:r>
            <a:endParaRPr lang="ru-RU" sz="1100" dirty="0"/>
          </a:p>
        </p:txBody>
      </p:sp>
      <p:grpSp>
        <p:nvGrpSpPr>
          <p:cNvPr id="14" name="Группа 13"/>
          <p:cNvGrpSpPr/>
          <p:nvPr/>
        </p:nvGrpSpPr>
        <p:grpSpPr>
          <a:xfrm>
            <a:off x="6357950" y="4357694"/>
            <a:ext cx="1714512" cy="1357322"/>
            <a:chOff x="6357950" y="4357694"/>
            <a:chExt cx="1714512" cy="1357322"/>
          </a:xfrm>
        </p:grpSpPr>
        <p:pic>
          <p:nvPicPr>
            <p:cNvPr id="17413" name="Picture 5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6357950" y="4357694"/>
              <a:ext cx="1714512" cy="13378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3" name="Прямоугольник 12"/>
            <p:cNvSpPr/>
            <p:nvPr/>
          </p:nvSpPr>
          <p:spPr>
            <a:xfrm>
              <a:off x="6858016" y="5357826"/>
              <a:ext cx="1214446" cy="357190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57158" y="214290"/>
            <a:ext cx="8229600" cy="990600"/>
          </a:xfrm>
        </p:spPr>
        <p:txBody>
          <a:bodyPr>
            <a:noAutofit/>
          </a:bodyPr>
          <a:lstStyle/>
          <a:p>
            <a:r>
              <a:rPr lang="ru-RU" sz="2400" dirty="0" smtClean="0"/>
              <a:t>Возможные ошибки: Проверьте версию </a:t>
            </a:r>
            <a:r>
              <a:rPr lang="en-US" sz="2400" dirty="0" smtClean="0"/>
              <a:t>java</a:t>
            </a:r>
            <a:r>
              <a:rPr lang="ru-RU" sz="2400" dirty="0" smtClean="0"/>
              <a:t/>
            </a:r>
            <a:br>
              <a:rPr lang="ru-RU" sz="2400" dirty="0" smtClean="0"/>
            </a:br>
            <a:endParaRPr lang="ru-RU" sz="2400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142844" y="1428736"/>
            <a:ext cx="8229600" cy="50006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2000" dirty="0" smtClean="0"/>
              <a:t>Если возникают ошибки несоответствия версий </a:t>
            </a:r>
            <a:r>
              <a:rPr lang="en-US" sz="2000" dirty="0" smtClean="0"/>
              <a:t>Java</a:t>
            </a:r>
            <a:endParaRPr lang="en-US" sz="2000" dirty="0" smtClean="0"/>
          </a:p>
          <a:p>
            <a:pPr marL="514350" indent="-514350">
              <a:buFont typeface="Wingdings 3"/>
              <a:buAutoNum type="arabicPeriod"/>
            </a:pPr>
            <a:endParaRPr lang="ru-RU" sz="2000" dirty="0" smtClean="0"/>
          </a:p>
        </p:txBody>
      </p:sp>
      <p:sp>
        <p:nvSpPr>
          <p:cNvPr id="1026" name="AutoShape 2" descr="запуск ракеты png | PNGWi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028" name="AutoShape 4" descr="запуск ракеты png | PNGWi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43438" y="1785926"/>
            <a:ext cx="4143404" cy="1398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628" y="3786190"/>
            <a:ext cx="3786214" cy="979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389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85785" y="5643578"/>
            <a:ext cx="8165363" cy="500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1" name="Прямая со стрелкой 10"/>
          <p:cNvCxnSpPr/>
          <p:nvPr/>
        </p:nvCxnSpPr>
        <p:spPr>
          <a:xfrm rot="10800000">
            <a:off x="7072330" y="2428868"/>
            <a:ext cx="714380" cy="428628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Содержимое 2"/>
          <p:cNvSpPr txBox="1">
            <a:spLocks/>
          </p:cNvSpPr>
          <p:nvPr/>
        </p:nvSpPr>
        <p:spPr>
          <a:xfrm>
            <a:off x="357158" y="3571876"/>
            <a:ext cx="8229600" cy="642942"/>
          </a:xfrm>
          <a:prstGeom prst="rect">
            <a:avLst/>
          </a:prstGeom>
        </p:spPr>
        <p:txBody>
          <a:bodyPr vert="horz">
            <a:normAutofit fontScale="70000" lnSpcReduction="20000"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tabLst/>
              <a:defRPr/>
            </a:pPr>
            <a:r>
              <a:rPr lang="ru-RU" sz="2000" dirty="0" smtClean="0"/>
              <a:t>Проверьте версии </a:t>
            </a:r>
            <a:r>
              <a:rPr lang="en-US" sz="2000" dirty="0" smtClean="0"/>
              <a:t>java</a:t>
            </a:r>
            <a:r>
              <a:rPr lang="ru-RU" sz="2000" dirty="0" smtClean="0"/>
              <a:t>, которая используется и что указано в </a:t>
            </a:r>
            <a:r>
              <a:rPr lang="en-US" sz="2000" dirty="0" smtClean="0"/>
              <a:t>JAVA_HOME</a:t>
            </a:r>
            <a:r>
              <a:rPr lang="ru-RU" sz="2000" dirty="0" smtClean="0"/>
              <a:t/>
            </a:r>
            <a:br>
              <a:rPr lang="ru-RU" sz="2000" dirty="0" smtClean="0"/>
            </a:br>
            <a:r>
              <a:rPr lang="ru-RU" sz="2000" dirty="0" smtClean="0"/>
              <a:t>- </a:t>
            </a:r>
            <a:r>
              <a:rPr lang="en-US" sz="2000" dirty="0" smtClean="0"/>
              <a:t>java –version</a:t>
            </a:r>
            <a:br>
              <a:rPr lang="en-US" sz="2000" dirty="0" smtClean="0"/>
            </a:br>
            <a:r>
              <a:rPr lang="en-US" sz="2000" dirty="0" smtClean="0"/>
              <a:t>- echo %JAVA_HOME%</a:t>
            </a:r>
            <a:endParaRPr kumimoji="0" lang="ru-RU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Содержимое 2"/>
          <p:cNvSpPr txBox="1">
            <a:spLocks/>
          </p:cNvSpPr>
          <p:nvPr/>
        </p:nvSpPr>
        <p:spPr>
          <a:xfrm>
            <a:off x="500034" y="4786322"/>
            <a:ext cx="8229600" cy="64294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6000"/>
            </a:pPr>
            <a:endParaRPr kumimoji="0" lang="ru-RU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57158" y="4857760"/>
            <a:ext cx="861710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ru-RU" sz="1400" dirty="0" smtClean="0"/>
              <a:t>Исправьте </a:t>
            </a:r>
            <a:r>
              <a:rPr lang="en-US" sz="1400" dirty="0" smtClean="0"/>
              <a:t>JAVA_HOME</a:t>
            </a:r>
            <a:r>
              <a:rPr lang="ru-RU" sz="1400" dirty="0" smtClean="0"/>
              <a:t> так, чтобы путь указывал на существующую у </a:t>
            </a:r>
            <a:r>
              <a:rPr lang="ru-RU" sz="1400" dirty="0" smtClean="0"/>
              <a:t>вас</a:t>
            </a:r>
            <a:r>
              <a:rPr lang="en-US" sz="1400" dirty="0" smtClean="0"/>
              <a:t> </a:t>
            </a:r>
            <a:r>
              <a:rPr lang="ru-RU" sz="1400" dirty="0" smtClean="0"/>
              <a:t>инсталляцию </a:t>
            </a:r>
            <a:r>
              <a:rPr lang="en-US" sz="1400" dirty="0" smtClean="0"/>
              <a:t>java </a:t>
            </a:r>
            <a:r>
              <a:rPr lang="ru-RU" sz="1400" dirty="0" smtClean="0"/>
              <a:t>с нужной </a:t>
            </a:r>
            <a:r>
              <a:rPr lang="ru-RU" sz="1400" dirty="0" smtClean="0"/>
              <a:t>версией:</a:t>
            </a:r>
            <a:br>
              <a:rPr lang="ru-RU" sz="1400" dirty="0" smtClean="0"/>
            </a:br>
            <a:r>
              <a:rPr lang="en-US" sz="1400" dirty="0" smtClean="0"/>
              <a:t> </a:t>
            </a:r>
            <a:r>
              <a:rPr lang="en-US" sz="1400" dirty="0" smtClean="0"/>
              <a:t>    </a:t>
            </a:r>
            <a:r>
              <a:rPr lang="ru-RU" sz="1400" dirty="0" smtClean="0"/>
              <a:t>- </a:t>
            </a:r>
            <a:r>
              <a:rPr lang="en-US" sz="1400" dirty="0" smtClean="0"/>
              <a:t>set JAVA_HOME=“&lt;</a:t>
            </a:r>
            <a:r>
              <a:rPr lang="ru-RU" sz="1400" dirty="0" smtClean="0"/>
              <a:t>путь</a:t>
            </a:r>
            <a:r>
              <a:rPr lang="en-US" sz="1400" dirty="0" smtClean="0"/>
              <a:t>&gt;”</a:t>
            </a:r>
            <a:endParaRPr lang="ru-RU" sz="1400" dirty="0" smtClean="0"/>
          </a:p>
          <a:p>
            <a:endParaRPr lang="ru-RU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57158" y="214290"/>
            <a:ext cx="8229600" cy="714380"/>
          </a:xfrm>
        </p:spPr>
        <p:txBody>
          <a:bodyPr>
            <a:noAutofit/>
          </a:bodyPr>
          <a:lstStyle/>
          <a:p>
            <a:r>
              <a:rPr lang="ru-RU" sz="2400" dirty="0" smtClean="0"/>
              <a:t>Запуск теста через </a:t>
            </a:r>
            <a:r>
              <a:rPr lang="en-US" sz="2400" dirty="0" smtClean="0"/>
              <a:t>Idea</a:t>
            </a:r>
            <a:r>
              <a:rPr lang="ru-RU" sz="2400" dirty="0" smtClean="0"/>
              <a:t> (вариант 1)</a:t>
            </a:r>
            <a:endParaRPr lang="ru-RU" sz="2400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142844" y="1428736"/>
            <a:ext cx="8786874" cy="5214974"/>
          </a:xfrm>
        </p:spPr>
        <p:txBody>
          <a:bodyPr>
            <a:normAutofit/>
          </a:bodyPr>
          <a:lstStyle/>
          <a:p>
            <a:pPr marL="457200" indent="-457200">
              <a:buNone/>
            </a:pPr>
            <a:r>
              <a:rPr lang="ru-RU" sz="1600" dirty="0" smtClean="0"/>
              <a:t>Если ваш проект с тестами создан на основе примеров от </a:t>
            </a:r>
            <a:r>
              <a:rPr lang="en-US" sz="1600" dirty="0" err="1" smtClean="0"/>
              <a:t>gatling</a:t>
            </a:r>
            <a:r>
              <a:rPr lang="ru-RU" sz="1600" dirty="0" smtClean="0"/>
              <a:t>, </a:t>
            </a:r>
            <a:r>
              <a:rPr lang="ru-RU" sz="1600" dirty="0" smtClean="0"/>
              <a:t>т</a:t>
            </a:r>
            <a:r>
              <a:rPr lang="ru-RU" sz="1600" dirty="0" smtClean="0"/>
              <a:t>о в проекте будет класс </a:t>
            </a:r>
            <a:r>
              <a:rPr lang="en-US" sz="1600" dirty="0" smtClean="0"/>
              <a:t>Engine</a:t>
            </a:r>
            <a:r>
              <a:rPr lang="ru-RU" sz="1600" dirty="0" smtClean="0"/>
              <a:t>.</a:t>
            </a:r>
            <a:endParaRPr lang="en-US" sz="1600" dirty="0" smtClean="0"/>
          </a:p>
          <a:p>
            <a:pPr marL="457200" indent="-457200">
              <a:buAutoNum type="arabicPeriod"/>
            </a:pPr>
            <a:r>
              <a:rPr lang="ru-RU" sz="1600" dirty="0" smtClean="0"/>
              <a:t>Нажмите правой кнопкой на класс </a:t>
            </a:r>
            <a:r>
              <a:rPr lang="en-US" sz="1600" dirty="0" smtClean="0"/>
              <a:t>Engine</a:t>
            </a:r>
            <a:endParaRPr lang="ru-RU" sz="1600" dirty="0" smtClean="0"/>
          </a:p>
          <a:p>
            <a:pPr marL="457200" indent="-457200">
              <a:buAutoNum type="arabicPeriod"/>
            </a:pPr>
            <a:r>
              <a:rPr lang="ru-RU" sz="1600" dirty="0" smtClean="0"/>
              <a:t>Выберите </a:t>
            </a:r>
            <a:r>
              <a:rPr lang="en-US" sz="1600" dirty="0" smtClean="0"/>
              <a:t>Run “</a:t>
            </a:r>
            <a:r>
              <a:rPr lang="en-US" sz="1600" dirty="0" err="1" smtClean="0"/>
              <a:t>Engine.main</a:t>
            </a:r>
            <a:r>
              <a:rPr lang="en-US" sz="1600" dirty="0" smtClean="0"/>
              <a:t>()”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ru-RU" sz="1600" dirty="0" smtClean="0"/>
              <a:t/>
            </a:r>
            <a:br>
              <a:rPr lang="ru-RU" sz="1600" dirty="0" smtClean="0"/>
            </a:br>
            <a:endParaRPr lang="ru-RU" sz="1600" dirty="0" smtClean="0"/>
          </a:p>
          <a:p>
            <a:pPr marL="457200" indent="-457200">
              <a:buAutoNum type="arabicPeriod"/>
            </a:pPr>
            <a:endParaRPr lang="ru-RU" sz="1600" dirty="0" smtClean="0"/>
          </a:p>
          <a:p>
            <a:pPr marL="457200" indent="-457200">
              <a:buAutoNum type="arabicPeriod"/>
            </a:pPr>
            <a:endParaRPr lang="en-US" sz="1600" dirty="0" smtClean="0"/>
          </a:p>
          <a:p>
            <a:pPr marL="457200" indent="-457200">
              <a:buAutoNum type="arabicPeriod"/>
            </a:pPr>
            <a:r>
              <a:rPr lang="ru-RU" sz="1600" dirty="0" smtClean="0"/>
              <a:t>Приложение может запросить указать, какую симуляцию вы хотите запустить, а также описание </a:t>
            </a:r>
            <a:r>
              <a:rPr lang="ru-RU" sz="1600" dirty="0" smtClean="0"/>
              <a:t>теста</a:t>
            </a:r>
            <a:br>
              <a:rPr lang="ru-RU" sz="1600" dirty="0" smtClean="0"/>
            </a:br>
            <a:r>
              <a:rPr lang="ru-RU" sz="1600" dirty="0" smtClean="0"/>
              <a:t>Выглядит это примерно так:</a:t>
            </a:r>
            <a:endParaRPr lang="ru-RU" sz="1600" dirty="0" smtClean="0"/>
          </a:p>
        </p:txBody>
      </p:sp>
      <p:sp>
        <p:nvSpPr>
          <p:cNvPr id="1026" name="AutoShape 2" descr="запуск ракеты png | PNGWi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028" name="AutoShape 4" descr="запуск ракеты png | PNGWi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72132" y="1714488"/>
            <a:ext cx="2786082" cy="1565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86182" y="3830478"/>
            <a:ext cx="4714908" cy="2455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5" name="Прямая со стрелкой 14"/>
          <p:cNvCxnSpPr/>
          <p:nvPr/>
        </p:nvCxnSpPr>
        <p:spPr>
          <a:xfrm rot="10800000">
            <a:off x="6572264" y="2500306"/>
            <a:ext cx="1000132" cy="1588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/>
          <p:nvPr/>
        </p:nvCxnSpPr>
        <p:spPr>
          <a:xfrm rot="10800000">
            <a:off x="6429388" y="5857892"/>
            <a:ext cx="1000132" cy="1588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 rot="10800000">
            <a:off x="8001024" y="2928934"/>
            <a:ext cx="1000132" cy="1588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/>
          <p:nvPr/>
        </p:nvCxnSpPr>
        <p:spPr>
          <a:xfrm rot="10800000">
            <a:off x="6429388" y="5357826"/>
            <a:ext cx="1000132" cy="1588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57158" y="214290"/>
            <a:ext cx="8229600" cy="714380"/>
          </a:xfrm>
        </p:spPr>
        <p:txBody>
          <a:bodyPr>
            <a:noAutofit/>
          </a:bodyPr>
          <a:lstStyle/>
          <a:p>
            <a:r>
              <a:rPr lang="ru-RU" sz="2400" dirty="0" smtClean="0"/>
              <a:t>Запуск теста через </a:t>
            </a:r>
            <a:r>
              <a:rPr lang="en-US" sz="2400" dirty="0" smtClean="0"/>
              <a:t>Idea</a:t>
            </a:r>
            <a:r>
              <a:rPr lang="ru-RU" sz="2400" dirty="0" smtClean="0"/>
              <a:t> (вариант 1)</a:t>
            </a:r>
            <a:endParaRPr lang="ru-RU" sz="2400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142844" y="1428736"/>
            <a:ext cx="8786874" cy="5214974"/>
          </a:xfrm>
        </p:spPr>
        <p:txBody>
          <a:bodyPr>
            <a:normAutofit/>
          </a:bodyPr>
          <a:lstStyle/>
          <a:p>
            <a:pPr marL="457200" indent="-457200">
              <a:buNone/>
            </a:pPr>
            <a:r>
              <a:rPr lang="ru-RU" sz="1600" dirty="0" smtClean="0"/>
              <a:t>При таком запуске у вас будут доступны текстовые </a:t>
            </a:r>
            <a:r>
              <a:rPr lang="ru-RU" sz="1600" dirty="0" err="1" smtClean="0"/>
              <a:t>логи</a:t>
            </a:r>
            <a:r>
              <a:rPr lang="ru-RU" sz="1600" dirty="0" smtClean="0"/>
              <a:t> </a:t>
            </a:r>
            <a:r>
              <a:rPr lang="ru-RU" sz="1600" smtClean="0"/>
              <a:t>работы тестов</a:t>
            </a:r>
            <a:endParaRPr lang="en-US" sz="1600" dirty="0" smtClean="0"/>
          </a:p>
        </p:txBody>
      </p:sp>
      <p:sp>
        <p:nvSpPr>
          <p:cNvPr id="1026" name="AutoShape 2" descr="запуск ракеты png | PNGWi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028" name="AutoShape 4" descr="запуск ракеты png | PNGWi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2143116"/>
            <a:ext cx="8728086" cy="24950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57158" y="214290"/>
            <a:ext cx="8229600" cy="714380"/>
          </a:xfrm>
        </p:spPr>
        <p:txBody>
          <a:bodyPr>
            <a:noAutofit/>
          </a:bodyPr>
          <a:lstStyle/>
          <a:p>
            <a:r>
              <a:rPr lang="ru-RU" sz="2400" dirty="0" smtClean="0"/>
              <a:t>Запуск теста через </a:t>
            </a:r>
            <a:r>
              <a:rPr lang="en-US" sz="2400" dirty="0" smtClean="0"/>
              <a:t>Idea</a:t>
            </a:r>
            <a:r>
              <a:rPr lang="ru-RU" sz="2400" dirty="0" smtClean="0"/>
              <a:t> (вариант 2)</a:t>
            </a:r>
            <a:endParaRPr lang="ru-RU" sz="2400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285688" y="1643050"/>
            <a:ext cx="8858312" cy="1785950"/>
          </a:xfrm>
        </p:spPr>
        <p:txBody>
          <a:bodyPr>
            <a:normAutofit/>
          </a:bodyPr>
          <a:lstStyle/>
          <a:p>
            <a:pPr marL="457200" indent="-457200">
              <a:buNone/>
            </a:pPr>
            <a:r>
              <a:rPr lang="ru-RU" sz="1600" dirty="0" smtClean="0"/>
              <a:t>Можно воспользоваться панелью </a:t>
            </a:r>
            <a:r>
              <a:rPr lang="en-US" sz="1600" dirty="0" err="1" smtClean="0"/>
              <a:t>Gradle</a:t>
            </a:r>
            <a:r>
              <a:rPr lang="en-US" sz="1600" dirty="0" smtClean="0"/>
              <a:t>.</a:t>
            </a:r>
            <a:endParaRPr lang="en-US" sz="1600" dirty="0" smtClean="0"/>
          </a:p>
          <a:p>
            <a:pPr marL="457200" indent="-457200">
              <a:buNone/>
            </a:pPr>
            <a:r>
              <a:rPr lang="ru-RU" sz="1600" dirty="0" smtClean="0"/>
              <a:t>Она находится справа.</a:t>
            </a:r>
          </a:p>
          <a:p>
            <a:pPr marL="457200" indent="-457200">
              <a:buNone/>
            </a:pP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ru-RU" sz="1600" dirty="0" smtClean="0"/>
              <a:t/>
            </a:r>
            <a:br>
              <a:rPr lang="ru-RU" sz="1600" dirty="0" smtClean="0"/>
            </a:br>
            <a:endParaRPr lang="ru-RU" sz="1600" dirty="0" smtClean="0"/>
          </a:p>
        </p:txBody>
      </p:sp>
      <p:sp>
        <p:nvSpPr>
          <p:cNvPr id="1026" name="AutoShape 2" descr="запуск ракеты png | PNGWi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028" name="AutoShape 4" descr="запуск ракеты png | PNGWi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29256" y="1285860"/>
            <a:ext cx="3404616" cy="1436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4" name="Прямая со стрелкой 13"/>
          <p:cNvCxnSpPr/>
          <p:nvPr/>
        </p:nvCxnSpPr>
        <p:spPr>
          <a:xfrm>
            <a:off x="7858148" y="1857364"/>
            <a:ext cx="857256" cy="1588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461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00694" y="3643314"/>
            <a:ext cx="3048002" cy="2359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" name="Содержимое 2"/>
          <p:cNvSpPr txBox="1">
            <a:spLocks/>
          </p:cNvSpPr>
          <p:nvPr/>
        </p:nvSpPr>
        <p:spPr>
          <a:xfrm>
            <a:off x="428596" y="3857628"/>
            <a:ext cx="8858312" cy="228601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tabLst/>
              <a:defRPr/>
            </a:pPr>
            <a:r>
              <a:rPr lang="ru-RU" sz="1400" dirty="0" smtClean="0"/>
              <a:t>1 Нажмите кнопку </a:t>
            </a:r>
            <a:r>
              <a:rPr lang="en-US" sz="1400" dirty="0" smtClean="0"/>
              <a:t>“</a:t>
            </a:r>
            <a:r>
              <a:rPr lang="en-US" sz="1400" dirty="0" err="1" smtClean="0"/>
              <a:t>Gradle</a:t>
            </a:r>
            <a:r>
              <a:rPr lang="en-US" sz="1400" dirty="0" smtClean="0"/>
              <a:t> task”</a:t>
            </a:r>
            <a:endParaRPr kumimoji="0" lang="ru-RU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tabLst/>
              <a:defRPr/>
            </a:pPr>
            <a:r>
              <a:rPr lang="ru-RU" sz="1400" dirty="0" smtClean="0"/>
              <a:t>2 Введите команду: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lang="en-US" sz="1400" dirty="0" smtClean="0"/>
              <a:t>“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gradle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: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gatlingRun-shopping.SimpleSimulation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”</a:t>
            </a:r>
            <a:endParaRPr kumimoji="0" lang="ru-RU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tabLst/>
              <a:defRPr/>
            </a:pPr>
            <a:r>
              <a:rPr lang="ru-RU" sz="1400" dirty="0" smtClean="0"/>
              <a:t>3 Нажмите </a:t>
            </a:r>
            <a:r>
              <a:rPr lang="en-US" sz="1400" dirty="0" smtClean="0"/>
              <a:t>Enter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tabLst/>
              <a:defRPr/>
            </a:pPr>
            <a:endParaRPr lang="en-US" sz="1400" dirty="0" smtClean="0"/>
          </a:p>
          <a:p>
            <a:pPr marL="457200" lvl="0" indent="-457200">
              <a:spcBef>
                <a:spcPts val="600"/>
              </a:spcBef>
              <a:buClr>
                <a:schemeClr val="accent1"/>
              </a:buClr>
              <a:buSzPct val="76000"/>
            </a:pPr>
            <a:r>
              <a:rPr lang="en-US" sz="1400" dirty="0" smtClean="0"/>
              <a:t>“</a:t>
            </a:r>
            <a:r>
              <a:rPr lang="en-US" sz="1400" dirty="0" err="1" smtClean="0"/>
              <a:t>shopping.SimpleSimulation</a:t>
            </a:r>
            <a:r>
              <a:rPr lang="en-US" sz="1400" dirty="0" smtClean="0"/>
              <a:t>” – </a:t>
            </a:r>
            <a:r>
              <a:rPr lang="ru-RU" sz="1400" dirty="0" smtClean="0"/>
              <a:t>полное имя класса симуляции </a:t>
            </a:r>
            <a:r>
              <a:rPr kumimoji="0" lang="ru-RU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/>
            </a:r>
            <a:br>
              <a:rPr kumimoji="0" lang="ru-RU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endParaRPr kumimoji="0" lang="ru-RU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19" name="Прямая со стрелкой 18"/>
          <p:cNvCxnSpPr/>
          <p:nvPr/>
        </p:nvCxnSpPr>
        <p:spPr>
          <a:xfrm>
            <a:off x="6357950" y="4071942"/>
            <a:ext cx="857256" cy="1588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>
            <a:off x="5214942" y="4929198"/>
            <a:ext cx="500066" cy="1588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Овал 23"/>
          <p:cNvSpPr/>
          <p:nvPr/>
        </p:nvSpPr>
        <p:spPr>
          <a:xfrm>
            <a:off x="6072198" y="3929066"/>
            <a:ext cx="285752" cy="2857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1</a:t>
            </a:r>
            <a:endParaRPr lang="ru-RU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Овал 24"/>
          <p:cNvSpPr/>
          <p:nvPr/>
        </p:nvSpPr>
        <p:spPr>
          <a:xfrm>
            <a:off x="4929190" y="4786322"/>
            <a:ext cx="285752" cy="2857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2</a:t>
            </a:r>
            <a:endParaRPr lang="ru-RU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ачальная">
  <a:themeElements>
    <a:clrScheme name="Начальная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Начальная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Начальная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786</TotalTime>
  <Words>231</Words>
  <Application>Microsoft Office PowerPoint</Application>
  <PresentationFormat>Экран (4:3)</PresentationFormat>
  <Paragraphs>47</Paragraphs>
  <Slides>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Начальная</vt:lpstr>
      <vt:lpstr>Как запустить написанный тест Gatling</vt:lpstr>
      <vt:lpstr>Есть несколько вариантов запуска Gatling тестов </vt:lpstr>
      <vt:lpstr>Условия для запуска через gradle или Idea</vt:lpstr>
      <vt:lpstr>Консольная команда для запуска теста через gradle </vt:lpstr>
      <vt:lpstr>Возможные ошибки: Проверьте версию java </vt:lpstr>
      <vt:lpstr>Запуск теста через Idea (вариант 1)</vt:lpstr>
      <vt:lpstr>Запуск теста через Idea (вариант 1)</vt:lpstr>
      <vt:lpstr>Запуск теста через Idea (вариант 2)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Kisliy Roman</dc:creator>
  <cp:lastModifiedBy>Kisliy Roman</cp:lastModifiedBy>
  <cp:revision>75</cp:revision>
  <dcterms:created xsi:type="dcterms:W3CDTF">2023-07-07T07:48:44Z</dcterms:created>
  <dcterms:modified xsi:type="dcterms:W3CDTF">2023-07-10T15:03:59Z</dcterms:modified>
</cp:coreProperties>
</file>