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60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open-sou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Подготовка тестов на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6410340" cy="243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Запись трафика для </a:t>
            </a:r>
            <a:r>
              <a:rPr lang="en-US" sz="2400" dirty="0" smtClean="0"/>
              <a:t>HTTP </a:t>
            </a:r>
            <a:r>
              <a:rPr lang="ru-RU" sz="2400" dirty="0" smtClean="0"/>
              <a:t>тестов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proxy</a:t>
            </a:r>
            <a:r>
              <a:rPr lang="ru-RU" sz="2400" dirty="0" smtClean="0"/>
              <a:t> </a:t>
            </a:r>
            <a:r>
              <a:rPr lang="ru-RU" sz="2400" dirty="0" smtClean="0"/>
              <a:t>(3</a:t>
            </a:r>
            <a:r>
              <a:rPr lang="en-US" sz="2400" dirty="0" smtClean="0"/>
              <a:t>/</a:t>
            </a:r>
            <a:r>
              <a:rPr lang="ru-RU" sz="2400" dirty="0" smtClean="0"/>
              <a:t>3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429684" cy="100013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1</a:t>
            </a:r>
            <a:r>
              <a:rPr lang="ru-RU" sz="1600" dirty="0" smtClean="0"/>
              <a:t> – </a:t>
            </a:r>
            <a:r>
              <a:rPr lang="ru-RU" sz="1600" dirty="0" smtClean="0"/>
              <a:t>В </a:t>
            </a:r>
            <a:r>
              <a:rPr lang="ru-RU" sz="1600" dirty="0" smtClean="0"/>
              <a:t>результате у вас появится </a:t>
            </a:r>
            <a:r>
              <a:rPr lang="ru-RU" sz="1600" dirty="0" smtClean="0"/>
              <a:t>класс </a:t>
            </a:r>
            <a:r>
              <a:rPr lang="en-US" sz="1600" dirty="0" smtClean="0"/>
              <a:t>Login</a:t>
            </a:r>
            <a:r>
              <a:rPr lang="ru-RU" sz="1600" dirty="0" smtClean="0"/>
              <a:t> </a:t>
            </a:r>
            <a:r>
              <a:rPr lang="ru-RU" sz="1600" dirty="0" smtClean="0"/>
              <a:t>с </a:t>
            </a:r>
            <a:r>
              <a:rPr lang="ru-RU" sz="1600" dirty="0" smtClean="0"/>
              <a:t>вызовами для тестирования </a:t>
            </a:r>
            <a:r>
              <a:rPr lang="en-US" sz="1600" dirty="0" smtClean="0"/>
              <a:t>http</a:t>
            </a:r>
            <a:endParaRPr lang="ru-RU" sz="1600" dirty="0" smtClean="0"/>
          </a:p>
          <a:p>
            <a:r>
              <a:rPr lang="ru-RU" sz="1600" dirty="0" smtClean="0"/>
              <a:t>2 – Записанные ответы сможете найти в пакете </a:t>
            </a:r>
            <a:r>
              <a:rPr lang="en-US" sz="1600" dirty="0" smtClean="0"/>
              <a:t>resources</a:t>
            </a:r>
            <a:r>
              <a:rPr lang="ru-RU" sz="1600" dirty="0" smtClean="0"/>
              <a:t>, если указывали </a:t>
            </a:r>
          </a:p>
          <a:p>
            <a:r>
              <a:rPr lang="ru-RU" sz="1600" dirty="0" smtClean="0"/>
              <a:t>3 – Если были указаны теги, они будут в комментариях</a:t>
            </a:r>
            <a:endParaRPr lang="ru-RU" sz="1600" dirty="0" smtClean="0"/>
          </a:p>
          <a:p>
            <a:endParaRPr lang="en-US" sz="1600" dirty="0" smtClean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2143108" y="3214686"/>
            <a:ext cx="42862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2214546" y="4071942"/>
            <a:ext cx="42862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4286248" y="3143248"/>
            <a:ext cx="42862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0298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571736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71487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5" y="1785926"/>
            <a:ext cx="171451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</a:t>
            </a:r>
            <a:r>
              <a:rPr lang="ru-RU" dirty="0" smtClean="0"/>
              <a:t>потребуется</a:t>
            </a:r>
            <a:r>
              <a:rPr lang="en-US" dirty="0" smtClean="0"/>
              <a:t> </a:t>
            </a:r>
            <a:r>
              <a:rPr lang="ru-RU" dirty="0" smtClean="0"/>
              <a:t>для разработки </a:t>
            </a:r>
            <a:r>
              <a:rPr lang="en-US" dirty="0" smtClean="0"/>
              <a:t>HTTP </a:t>
            </a:r>
            <a:r>
              <a:rPr lang="ru-RU" dirty="0" smtClean="0"/>
              <a:t>тестов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8.0.2</a:t>
            </a:r>
            <a:r>
              <a:rPr lang="ru-RU" dirty="0" smtClean="0"/>
              <a:t> – для запуска симуляции</a:t>
            </a:r>
            <a:endParaRPr lang="en-US" dirty="0" smtClean="0"/>
          </a:p>
          <a:p>
            <a:r>
              <a:rPr lang="en-US" dirty="0" smtClean="0"/>
              <a:t>Gatling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зависимости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Idea – </a:t>
            </a:r>
            <a:r>
              <a:rPr lang="ru-RU" dirty="0" smtClean="0"/>
              <a:t>для разработки</a:t>
            </a:r>
          </a:p>
          <a:p>
            <a:r>
              <a:rPr lang="en-US" dirty="0" smtClean="0"/>
              <a:t>Fiddler</a:t>
            </a:r>
            <a:r>
              <a:rPr lang="ru-RU" dirty="0" smtClean="0"/>
              <a:t> – для отладки</a:t>
            </a:r>
          </a:p>
          <a:p>
            <a:r>
              <a:rPr lang="en-US" dirty="0" smtClean="0"/>
              <a:t>Gatling recorder </a:t>
            </a:r>
            <a:r>
              <a:rPr lang="ru-RU" dirty="0" smtClean="0"/>
              <a:t>- для записи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Варианты генерации </a:t>
            </a:r>
            <a:r>
              <a:rPr lang="en-US" dirty="0" smtClean="0"/>
              <a:t>HTTP </a:t>
            </a:r>
            <a:r>
              <a:rPr lang="ru-RU" dirty="0" smtClean="0"/>
              <a:t>тестов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229600" cy="493776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</a:p>
          <a:p>
            <a:r>
              <a:rPr lang="ru-RU" dirty="0" smtClean="0"/>
              <a:t>В режиме </a:t>
            </a:r>
            <a:r>
              <a:rPr lang="ru-RU" dirty="0" err="1" smtClean="0"/>
              <a:t>прокси</a:t>
            </a:r>
            <a:endParaRPr lang="ru-RU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Для записи вам потребуется </a:t>
            </a:r>
            <a:r>
              <a:rPr lang="en-US" sz="2000" dirty="0" smtClean="0">
                <a:hlinkClick r:id="rId2"/>
              </a:rPr>
              <a:t>Gatling recorder</a:t>
            </a:r>
            <a:endParaRPr lang="ru-RU" sz="2000" dirty="0" smtClean="0"/>
          </a:p>
          <a:p>
            <a:r>
              <a:rPr lang="ru-RU" sz="2000" dirty="0" smtClean="0"/>
              <a:t>Вы можете его скачать в виде </a:t>
            </a:r>
            <a:r>
              <a:rPr lang="ru-RU" sz="2000" dirty="0" smtClean="0">
                <a:hlinkClick r:id="rId2"/>
              </a:rPr>
              <a:t>приложения</a:t>
            </a:r>
            <a:r>
              <a:rPr lang="ru-RU" sz="2000" dirty="0" smtClean="0"/>
              <a:t> и запустить </a:t>
            </a:r>
            <a:r>
              <a:rPr lang="en-US" sz="2000" dirty="0" smtClean="0"/>
              <a:t>bin/recorder.bat</a:t>
            </a:r>
          </a:p>
          <a:p>
            <a:r>
              <a:rPr lang="ru-RU" sz="2000" dirty="0" smtClean="0"/>
              <a:t>Или запустить из </a:t>
            </a:r>
            <a:r>
              <a:rPr lang="en-US" sz="2000" dirty="0" err="1" smtClean="0"/>
              <a:t>Intellij</a:t>
            </a:r>
            <a:r>
              <a:rPr lang="en-US" sz="2000" dirty="0" smtClean="0"/>
              <a:t> Idea</a:t>
            </a:r>
            <a:r>
              <a:rPr lang="ru-RU" sz="2000" dirty="0" smtClean="0"/>
              <a:t> (детальнее дальше)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из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ru-RU" dirty="0" smtClean="0"/>
              <a:t>файла (1</a:t>
            </a:r>
            <a:r>
              <a:rPr lang="en-US" dirty="0" smtClean="0"/>
              <a:t>/3)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229600" cy="642942"/>
          </a:xfrm>
        </p:spPr>
        <p:txBody>
          <a:bodyPr/>
          <a:lstStyle/>
          <a:p>
            <a:r>
              <a:rPr lang="ru-RU" dirty="0" smtClean="0"/>
              <a:t>Запишите трафик в </a:t>
            </a:r>
            <a:r>
              <a:rPr lang="en-US" dirty="0" smtClean="0"/>
              <a:t>Chrome </a:t>
            </a:r>
            <a:r>
              <a:rPr lang="ru-RU" dirty="0" smtClean="0"/>
              <a:t>и выгрузите в </a:t>
            </a:r>
            <a:r>
              <a:rPr lang="en-US" dirty="0" err="1" smtClean="0"/>
              <a:t>har</a:t>
            </a:r>
            <a:r>
              <a:rPr lang="en-US" dirty="0" smtClean="0"/>
              <a:t> file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715172" cy="229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>
            <a:off x="5214942" y="2071678"/>
            <a:ext cx="714380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7884" y="2500306"/>
            <a:ext cx="110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Сохранить </a:t>
            </a:r>
            <a:r>
              <a:rPr lang="en-US" sz="1200" dirty="0" err="1" smtClean="0"/>
              <a:t>har</a:t>
            </a:r>
            <a:endParaRPr lang="ru-RU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из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ru-RU" dirty="0" smtClean="0"/>
              <a:t>файла (</a:t>
            </a:r>
            <a:r>
              <a:rPr lang="en-US" dirty="0" smtClean="0"/>
              <a:t>2/3)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229600" cy="642942"/>
          </a:xfrm>
        </p:spPr>
        <p:txBody>
          <a:bodyPr/>
          <a:lstStyle/>
          <a:p>
            <a:r>
              <a:rPr lang="ru-RU" dirty="0" smtClean="0"/>
              <a:t>Выберите ваш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ru-RU" dirty="0" smtClean="0"/>
              <a:t>файл, и нажмите </a:t>
            </a:r>
            <a:r>
              <a:rPr lang="en-US" dirty="0" smtClean="0"/>
              <a:t>Start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5786478" cy="403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 стрелкой 11"/>
          <p:cNvCxnSpPr/>
          <p:nvPr/>
        </p:nvCxnSpPr>
        <p:spPr>
          <a:xfrm rot="16200000" flipV="1">
            <a:off x="6357950" y="2714620"/>
            <a:ext cx="4286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5140" y="3000372"/>
            <a:ext cx="14750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 smtClean="0"/>
              <a:t>Выбрать тип </a:t>
            </a:r>
            <a:r>
              <a:rPr lang="ru-RU" sz="1050" dirty="0" err="1" smtClean="0"/>
              <a:t>рекодера</a:t>
            </a:r>
            <a:endParaRPr lang="ru-RU" sz="1050" dirty="0" smtClean="0"/>
          </a:p>
          <a:p>
            <a:pPr algn="ctr"/>
            <a:r>
              <a:rPr lang="en-US" sz="1050" dirty="0" err="1" smtClean="0"/>
              <a:t>har</a:t>
            </a:r>
            <a:endParaRPr lang="ru-RU" sz="105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6250793" y="5536421"/>
            <a:ext cx="71438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578" y="5072074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 smtClean="0"/>
              <a:t>Генерация</a:t>
            </a:r>
            <a:endParaRPr lang="ru-RU" sz="105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V="1">
            <a:off x="1893075" y="3107529"/>
            <a:ext cx="21431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из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r>
              <a:rPr lang="en-US" dirty="0" smtClean="0"/>
              <a:t> (3/3)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42" y="2571744"/>
            <a:ext cx="4540258" cy="242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286248" y="400050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414452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428596" y="1500174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Сгенерированный код будет находиться в папке </a:t>
            </a:r>
            <a:r>
              <a:rPr lang="en-US" dirty="0" smtClean="0"/>
              <a:t>user-files.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Примерный вид сгенерированного кода ниже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Запись трафика для </a:t>
            </a:r>
            <a:r>
              <a:rPr lang="en-US" dirty="0" smtClean="0"/>
              <a:t>HTTP </a:t>
            </a:r>
            <a:r>
              <a:rPr lang="ru-RU" dirty="0" smtClean="0"/>
              <a:t>тестов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en-US" dirty="0" smtClean="0"/>
              <a:t>proxy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 помощи </a:t>
            </a:r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4714908" cy="493776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Вы можете щелкнуть правой кнопкой мыши </a:t>
            </a:r>
            <a:r>
              <a:rPr lang="ru-RU" sz="1600" dirty="0" err="1" smtClean="0"/>
              <a:t>Recorder</a:t>
            </a:r>
            <a:r>
              <a:rPr lang="en-US" sz="1600" dirty="0" smtClean="0"/>
              <a:t> </a:t>
            </a:r>
            <a:r>
              <a:rPr lang="ru-RU" sz="1600" dirty="0" smtClean="0"/>
              <a:t>класс </a:t>
            </a:r>
            <a:r>
              <a:rPr lang="ru-RU" sz="1600" dirty="0" smtClean="0"/>
              <a:t>в своей среде IDE и запустить средство </a:t>
            </a:r>
            <a:r>
              <a:rPr lang="ru-RU" sz="1600" dirty="0" smtClean="0"/>
              <a:t>записи «</a:t>
            </a:r>
            <a:r>
              <a:rPr lang="en-US" sz="1600" dirty="0" smtClean="0"/>
              <a:t>Run </a:t>
            </a:r>
            <a:r>
              <a:rPr lang="en-US" sz="1600" dirty="0" err="1" smtClean="0"/>
              <a:t>Recorder.main</a:t>
            </a:r>
            <a:r>
              <a:rPr lang="ru-RU" sz="1600" dirty="0" smtClean="0"/>
              <a:t>».</a:t>
            </a:r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В браузере включить  </a:t>
            </a:r>
            <a:r>
              <a:rPr lang="ru-RU" sz="1600" dirty="0" err="1" smtClean="0"/>
              <a:t>проксирование</a:t>
            </a:r>
            <a:r>
              <a:rPr lang="ru-RU" sz="1600" dirty="0" smtClean="0"/>
              <a:t> на порт 8000</a:t>
            </a:r>
          </a:p>
          <a:p>
            <a:endParaRPr lang="en-US" sz="1600" dirty="0" smtClean="0"/>
          </a:p>
          <a:p>
            <a:r>
              <a:rPr lang="ru-RU" sz="1600" dirty="0" smtClean="0"/>
              <a:t>Симуляции </a:t>
            </a:r>
            <a:r>
              <a:rPr lang="ru-RU" sz="1600" dirty="0" smtClean="0"/>
              <a:t>будут созданы в вашем </a:t>
            </a:r>
            <a:r>
              <a:rPr lang="ru-RU" sz="1600" dirty="0" err="1" smtClean="0"/>
              <a:t>src</a:t>
            </a:r>
            <a:r>
              <a:rPr lang="ru-RU" sz="1600" dirty="0" smtClean="0"/>
              <a:t>/</a:t>
            </a:r>
            <a:r>
              <a:rPr lang="ru-RU" sz="1600" dirty="0" err="1" smtClean="0"/>
              <a:t>test</a:t>
            </a:r>
            <a:r>
              <a:rPr lang="ru-RU" sz="1600" dirty="0" smtClean="0"/>
              <a:t>/</a:t>
            </a:r>
            <a:r>
              <a:rPr lang="ru-RU" sz="1600" dirty="0" err="1" smtClean="0"/>
              <a:t>sources</a:t>
            </a:r>
            <a:r>
              <a:rPr lang="en-US" sz="1600" dirty="0" smtClean="0"/>
              <a:t> </a:t>
            </a:r>
            <a:r>
              <a:rPr lang="ru-RU" sz="1600" dirty="0" smtClean="0"/>
              <a:t>каталоге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4000504"/>
            <a:ext cx="229802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9210" y="1285860"/>
            <a:ext cx="243795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0800000">
            <a:off x="7429520" y="2714620"/>
            <a:ext cx="500066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428868"/>
            <a:ext cx="5214942" cy="36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Запись трафика для </a:t>
            </a:r>
            <a:r>
              <a:rPr lang="en-US" sz="2400" dirty="0" smtClean="0"/>
              <a:t>HTTP </a:t>
            </a:r>
            <a:r>
              <a:rPr lang="ru-RU" sz="2400" dirty="0" smtClean="0"/>
              <a:t>тестов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proxy</a:t>
            </a:r>
            <a:r>
              <a:rPr lang="ru-RU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smtClean="0"/>
              <a:t>1</a:t>
            </a:r>
            <a:r>
              <a:rPr lang="en-US" sz="2400" dirty="0" smtClean="0"/>
              <a:t>/</a:t>
            </a:r>
            <a:r>
              <a:rPr lang="ru-RU" sz="2400" dirty="0" smtClean="0"/>
              <a:t>3)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429684" cy="100013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После запуска «</a:t>
            </a:r>
            <a:r>
              <a:rPr lang="en-US" sz="1600" dirty="0" smtClean="0"/>
              <a:t>Run </a:t>
            </a:r>
            <a:r>
              <a:rPr lang="en-US" sz="1600" dirty="0" err="1" smtClean="0"/>
              <a:t>Recorder.main</a:t>
            </a:r>
            <a:r>
              <a:rPr lang="ru-RU" sz="1600" dirty="0" smtClean="0"/>
              <a:t>» откроется </a:t>
            </a:r>
            <a:r>
              <a:rPr lang="en-US" sz="1600" dirty="0" smtClean="0"/>
              <a:t>Gatling recorder</a:t>
            </a:r>
          </a:p>
          <a:p>
            <a:r>
              <a:rPr lang="ru-RU" sz="1600" dirty="0" smtClean="0"/>
              <a:t>Проверьте настройки. Для удобства настройте фильтр на </a:t>
            </a:r>
            <a:r>
              <a:rPr lang="en-US" sz="1600" dirty="0" smtClean="0"/>
              <a:t>URL</a:t>
            </a:r>
            <a:r>
              <a:rPr lang="ru-RU" sz="1600" dirty="0" smtClean="0"/>
              <a:t>, который вас интересует</a:t>
            </a:r>
            <a:endParaRPr lang="ru-RU" sz="1600" dirty="0" smtClean="0"/>
          </a:p>
          <a:p>
            <a:r>
              <a:rPr lang="ru-RU" sz="1600" dirty="0" smtClean="0"/>
              <a:t>Нажмите </a:t>
            </a:r>
            <a:r>
              <a:rPr lang="en-US" sz="1600" dirty="0" smtClean="0"/>
              <a:t>Start</a:t>
            </a: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71472" y="5857868"/>
            <a:ext cx="8429684" cy="100013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Внимание: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1600" dirty="0" smtClean="0"/>
              <a:t>если вы записываете приложение, которое работает у вас на </a:t>
            </a:r>
            <a:r>
              <a:rPr lang="en-US" sz="1600" dirty="0" err="1" smtClean="0"/>
              <a:t>localhost</a:t>
            </a:r>
            <a:r>
              <a:rPr lang="ru-RU" sz="1600" dirty="0" smtClean="0"/>
              <a:t>, возможно, трафик не пойдет через </a:t>
            </a:r>
            <a:r>
              <a:rPr lang="ru-RU" sz="1600" dirty="0" err="1" smtClean="0"/>
              <a:t>прокси</a:t>
            </a:r>
            <a:r>
              <a:rPr lang="ru-RU" sz="1600" dirty="0" smtClean="0"/>
              <a:t>.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1600" dirty="0" smtClean="0"/>
              <a:t>Это особенность работы </a:t>
            </a:r>
            <a:r>
              <a:rPr lang="en-US" sz="1600" dirty="0" smtClean="0"/>
              <a:t>windows</a:t>
            </a:r>
            <a:r>
              <a:rPr lang="ru-RU" sz="1600" dirty="0" smtClean="0"/>
              <a:t>. Можете разместить исследуемое приложение на другом сервере.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1600" dirty="0" smtClean="0"/>
              <a:t>Или сделать запись в </a:t>
            </a:r>
            <a:r>
              <a:rPr lang="en-US" sz="1600" dirty="0"/>
              <a:t>C:\</a:t>
            </a:r>
            <a:r>
              <a:rPr lang="en-US" sz="1600" dirty="0" smtClean="0"/>
              <a:t>Windows\System32\drivers\etc\hosts</a:t>
            </a:r>
            <a:r>
              <a:rPr lang="ru-RU" sz="1600" dirty="0" smtClean="0"/>
              <a:t>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1600" dirty="0" smtClean="0"/>
              <a:t>	</a:t>
            </a:r>
            <a:r>
              <a:rPr lang="en-US" sz="1600" dirty="0" smtClean="0"/>
              <a:t>127.0.0.1 shopping-center</a:t>
            </a:r>
            <a:endParaRPr lang="ru-RU" sz="1600" dirty="0" smtClean="0"/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V="1">
            <a:off x="2607455" y="4893479"/>
            <a:ext cx="428628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V="1">
            <a:off x="7179487" y="2821777"/>
            <a:ext cx="428628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 flipV="1">
            <a:off x="7215206" y="5500702"/>
            <a:ext cx="4286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364" y="5143512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Фильтр</a:t>
            </a:r>
            <a:r>
              <a:rPr lang="en-US" sz="1400" dirty="0" smtClean="0"/>
              <a:t> (</a:t>
            </a:r>
            <a:r>
              <a:rPr lang="ru-RU" sz="1400" dirty="0" smtClean="0"/>
              <a:t>регулярное выражение)</a:t>
            </a:r>
            <a:endParaRPr lang="en-US" sz="1400" dirty="0" smtClean="0"/>
          </a:p>
          <a:p>
            <a:r>
              <a:rPr lang="en-US" sz="1400" dirty="0" err="1" smtClean="0"/>
              <a:t>url</a:t>
            </a:r>
            <a:r>
              <a:rPr lang="en-US" sz="1400" dirty="0" smtClean="0"/>
              <a:t>/.*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8242" y="3071810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 </a:t>
            </a:r>
            <a:r>
              <a:rPr lang="ru-RU" dirty="0" err="1" smtClean="0"/>
              <a:t>прокси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573442" y="5357826"/>
            <a:ext cx="15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Начать запись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6215106" cy="372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Запись трафика для </a:t>
            </a:r>
            <a:r>
              <a:rPr lang="en-US" sz="2400" dirty="0" smtClean="0"/>
              <a:t>HTTP </a:t>
            </a:r>
            <a:r>
              <a:rPr lang="ru-RU" sz="2400" dirty="0" smtClean="0"/>
              <a:t>тестов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proxy</a:t>
            </a:r>
            <a:r>
              <a:rPr lang="ru-RU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smtClean="0"/>
              <a:t>2</a:t>
            </a:r>
            <a:r>
              <a:rPr lang="en-US" sz="2400" dirty="0" smtClean="0"/>
              <a:t>/</a:t>
            </a:r>
            <a:r>
              <a:rPr lang="ru-RU" sz="2400" dirty="0" smtClean="0"/>
              <a:t>3)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429684" cy="100013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1</a:t>
            </a:r>
            <a:r>
              <a:rPr lang="ru-RU" sz="1600" smtClean="0"/>
              <a:t> </a:t>
            </a:r>
            <a:r>
              <a:rPr lang="ru-RU" sz="1600" dirty="0" smtClean="0"/>
              <a:t>– Указывайте теги (ваши шаги), они будут в комментариях тестов</a:t>
            </a:r>
          </a:p>
          <a:p>
            <a:r>
              <a:rPr lang="ru-RU" sz="1600" dirty="0" smtClean="0"/>
              <a:t>2 </a:t>
            </a:r>
            <a:r>
              <a:rPr lang="ru-RU" sz="1600" dirty="0" smtClean="0"/>
              <a:t>– Отображаются записываемые </a:t>
            </a:r>
            <a:r>
              <a:rPr lang="ru-RU" sz="1600" dirty="0" smtClean="0"/>
              <a:t>вызовы</a:t>
            </a:r>
            <a:endParaRPr lang="ru-RU" sz="1600" dirty="0" smtClean="0"/>
          </a:p>
          <a:p>
            <a:endParaRPr lang="en-US" sz="1600" dirty="0" smtClean="0"/>
          </a:p>
        </p:txBody>
      </p:sp>
      <p:cxnSp>
        <p:nvCxnSpPr>
          <p:cNvPr id="11" name="Прямая со стрелкой 10"/>
          <p:cNvCxnSpPr>
            <a:stCxn id="20" idx="1"/>
          </p:cNvCxnSpPr>
          <p:nvPr/>
        </p:nvCxnSpPr>
        <p:spPr>
          <a:xfrm rot="10800000" flipV="1">
            <a:off x="4500562" y="3042162"/>
            <a:ext cx="857256" cy="101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2285984" y="2500306"/>
            <a:ext cx="857256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7818" y="2857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127306" y="2273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</TotalTime>
  <Words>316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Подготовка тестов на Gatling</vt:lpstr>
      <vt:lpstr>Что потребуется для разработки HTTP тестов </vt:lpstr>
      <vt:lpstr>Варианты генерации HTTP тестов</vt:lpstr>
      <vt:lpstr>HTTP из har файла (1/3)</vt:lpstr>
      <vt:lpstr>HTTP из har файла (2/3)</vt:lpstr>
      <vt:lpstr>HTTP из har файла (3/3)</vt:lpstr>
      <vt:lpstr>Запись трафика для HTTP тестов через proxy При помощи Idea</vt:lpstr>
      <vt:lpstr>Запись трафика для HTTP тестов через proxy (1/3)</vt:lpstr>
      <vt:lpstr>Запись трафика для HTTP тестов через proxy (2/3)</vt:lpstr>
      <vt:lpstr>Запись трафика для HTTP тестов через proxy (3/3)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39</cp:revision>
  <dcterms:created xsi:type="dcterms:W3CDTF">2023-07-07T07:48:44Z</dcterms:created>
  <dcterms:modified xsi:type="dcterms:W3CDTF">2023-07-07T11:06:52Z</dcterms:modified>
</cp:coreProperties>
</file>