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переменными в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Глобальные переменные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Глобальные переменные используются в нескольких файлах, как правило, в </a:t>
            </a:r>
            <a:r>
              <a:rPr lang="en-US" dirty="0" smtClean="0"/>
              <a:t>scenarios </a:t>
            </a:r>
            <a:r>
              <a:rPr lang="ru-RU" dirty="0" smtClean="0"/>
              <a:t>и </a:t>
            </a:r>
            <a:r>
              <a:rPr lang="en-US" dirty="0" smtClean="0"/>
              <a:t>cases</a:t>
            </a:r>
            <a:endParaRPr lang="ru-RU" dirty="0" smtClean="0"/>
          </a:p>
          <a:p>
            <a:r>
              <a:rPr lang="ru-RU" dirty="0" smtClean="0"/>
              <a:t>К таким переменным относятся </a:t>
            </a:r>
            <a:r>
              <a:rPr lang="en-US" dirty="0" err="1" smtClean="0"/>
              <a:t>baseUrl</a:t>
            </a:r>
            <a:r>
              <a:rPr lang="ru-RU" dirty="0" smtClean="0"/>
              <a:t>, </a:t>
            </a:r>
            <a:r>
              <a:rPr lang="en-US" dirty="0" err="1" smtClean="0"/>
              <a:t>kafka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  <a:r>
              <a:rPr lang="en-US" dirty="0" smtClean="0"/>
              <a:t> MQ</a:t>
            </a:r>
            <a:r>
              <a:rPr lang="ru-RU" dirty="0" smtClean="0"/>
              <a:t> </a:t>
            </a:r>
            <a:r>
              <a:rPr lang="en-US" dirty="0" smtClean="0"/>
              <a:t>broker hosts</a:t>
            </a:r>
            <a:r>
              <a:rPr lang="ru-RU" dirty="0" smtClean="0"/>
              <a:t> и т.д.</a:t>
            </a:r>
            <a:endParaRPr lang="en-US" dirty="0" smtClean="0"/>
          </a:p>
          <a:p>
            <a:r>
              <a:rPr lang="ru-RU" dirty="0" smtClean="0"/>
              <a:t>Удобно, если такие значения хранятся в одном файле проекта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690</TotalTime>
  <Words>45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Начальная</vt:lpstr>
      <vt:lpstr>Работа с переменными в Gatling</vt:lpstr>
      <vt:lpstr>Глобальные переменные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51</cp:revision>
  <dcterms:created xsi:type="dcterms:W3CDTF">2023-07-07T07:48:44Z</dcterms:created>
  <dcterms:modified xsi:type="dcterms:W3CDTF">2023-07-10T13:27:46Z</dcterms:modified>
</cp:coreProperties>
</file>