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inkoff/gatling-picatinn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inkoff/gatling-picatinn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переменными в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Глобальные переменные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 используются в нескольких файлах, как правило, в </a:t>
            </a:r>
            <a:r>
              <a:rPr lang="en-US" dirty="0" smtClean="0"/>
              <a:t>scenarios </a:t>
            </a:r>
            <a:r>
              <a:rPr lang="ru-RU" dirty="0" smtClean="0"/>
              <a:t>и </a:t>
            </a:r>
            <a:r>
              <a:rPr lang="en-US" dirty="0" smtClean="0"/>
              <a:t>cases</a:t>
            </a:r>
            <a:endParaRPr lang="ru-RU" dirty="0" smtClean="0"/>
          </a:p>
          <a:p>
            <a:r>
              <a:rPr lang="ru-RU" dirty="0" smtClean="0"/>
              <a:t>К таким переменным относятся </a:t>
            </a:r>
            <a:r>
              <a:rPr lang="en-US" dirty="0" err="1" smtClean="0"/>
              <a:t>baseUrl</a:t>
            </a:r>
            <a:r>
              <a:rPr lang="ru-RU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MQ</a:t>
            </a:r>
            <a:r>
              <a:rPr lang="ru-RU" dirty="0" smtClean="0"/>
              <a:t> </a:t>
            </a:r>
            <a:r>
              <a:rPr lang="en-US" dirty="0" smtClean="0"/>
              <a:t>broker hosts</a:t>
            </a:r>
            <a:r>
              <a:rPr lang="ru-RU" dirty="0" smtClean="0"/>
              <a:t> и т.д.</a:t>
            </a:r>
            <a:endParaRPr lang="en-US" dirty="0" smtClean="0"/>
          </a:p>
          <a:p>
            <a:r>
              <a:rPr lang="ru-RU" dirty="0" smtClean="0"/>
              <a:t>Удобно, если такие значения хранятся в одном файле проекта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 – </a:t>
            </a:r>
            <a:r>
              <a:rPr lang="ru-RU" sz="2000" dirty="0" err="1" smtClean="0"/>
              <a:t>Хардкод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600" b="1" dirty="0" smtClean="0"/>
              <a:t>Плюсы</a:t>
            </a:r>
            <a:r>
              <a:rPr lang="ru-RU" sz="1600" dirty="0" smtClean="0"/>
              <a:t>: быстро, понятно</a:t>
            </a:r>
            <a:br>
              <a:rPr lang="ru-RU" sz="1600" dirty="0" smtClean="0"/>
            </a:br>
            <a:r>
              <a:rPr lang="ru-RU" sz="1600" b="1" dirty="0" smtClean="0"/>
              <a:t>Минусы</a:t>
            </a:r>
            <a:r>
              <a:rPr lang="ru-RU" sz="1600" dirty="0" smtClean="0"/>
              <a:t>: сложно найти и изменить </a:t>
            </a:r>
            <a:br>
              <a:rPr lang="ru-RU" sz="1600" dirty="0" smtClean="0"/>
            </a:br>
            <a:r>
              <a:rPr lang="ru-RU" sz="1600" dirty="0" smtClean="0"/>
              <a:t>		  в большом проекте</a:t>
            </a:r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571604" y="2857496"/>
            <a:ext cx="4929222" cy="1935676"/>
            <a:chOff x="1571604" y="2857496"/>
            <a:chExt cx="4929222" cy="193567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2857496"/>
              <a:ext cx="4929222" cy="1935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Прямоугольник 6"/>
            <p:cNvSpPr/>
            <p:nvPr/>
          </p:nvSpPr>
          <p:spPr>
            <a:xfrm>
              <a:off x="3214678" y="3357562"/>
              <a:ext cx="2286016" cy="21431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2 – Вынести в </a:t>
            </a:r>
            <a:r>
              <a:rPr lang="en-US" sz="2000" dirty="0" smtClean="0"/>
              <a:t>resources/</a:t>
            </a:r>
            <a:r>
              <a:rPr lang="en-US" sz="2000" dirty="0" err="1" smtClean="0"/>
              <a:t>simulation.properties</a:t>
            </a:r>
            <a:endParaRPr lang="en-US" sz="2000" dirty="0" smtClean="0"/>
          </a:p>
          <a:p>
            <a:pPr>
              <a:buNone/>
            </a:pPr>
            <a:endParaRPr lang="ru-RU" sz="2000" dirty="0" smtClean="0"/>
          </a:p>
          <a:p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302432"/>
            <a:ext cx="2428892" cy="13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Группа 28"/>
          <p:cNvGrpSpPr/>
          <p:nvPr/>
        </p:nvGrpSpPr>
        <p:grpSpPr>
          <a:xfrm>
            <a:off x="714348" y="2714620"/>
            <a:ext cx="7287967" cy="2928958"/>
            <a:chOff x="642910" y="3071810"/>
            <a:chExt cx="7287967" cy="2928958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3071810"/>
              <a:ext cx="7287967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Прямая со стрелкой 17"/>
            <p:cNvCxnSpPr/>
            <p:nvPr/>
          </p:nvCxnSpPr>
          <p:spPr>
            <a:xfrm rot="10800000" flipV="1">
              <a:off x="1714480" y="4572008"/>
              <a:ext cx="357190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rot="10800000" flipV="1">
              <a:off x="4786314" y="4500570"/>
              <a:ext cx="571504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rot="10800000" flipV="1">
              <a:off x="5357818" y="5000636"/>
              <a:ext cx="714380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71670" y="43576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7818" y="4286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4929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</a:t>
              </a:r>
              <a:endParaRPr lang="ru-RU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1472" y="5715016"/>
            <a:ext cx="567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Плюсы</a:t>
            </a:r>
            <a:r>
              <a:rPr lang="ru-RU" dirty="0" smtClean="0"/>
              <a:t>: все переменные можно указать в одном файле</a:t>
            </a:r>
          </a:p>
          <a:p>
            <a:r>
              <a:rPr lang="ru-RU" b="1" dirty="0" smtClean="0"/>
              <a:t>Минусы</a:t>
            </a:r>
            <a:r>
              <a:rPr lang="ru-RU" dirty="0" smtClean="0"/>
              <a:t>: хорошо, но хочется чего-то еще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643050"/>
            <a:ext cx="515374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3 – </a:t>
            </a:r>
            <a:r>
              <a:rPr lang="en-US" sz="2000" dirty="0" smtClean="0">
                <a:hlinkClick r:id="rId2"/>
              </a:rPr>
              <a:t>Gatling-</a:t>
            </a:r>
            <a:r>
              <a:rPr lang="en-US" sz="2000" dirty="0" err="1" smtClean="0">
                <a:hlinkClick r:id="rId2"/>
              </a:rPr>
              <a:t>picatinny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Библиотека умеет работать с </a:t>
            </a:r>
            <a:r>
              <a:rPr lang="ru-RU" sz="2000" dirty="0" err="1" smtClean="0"/>
              <a:t>конфигом</a:t>
            </a:r>
            <a:r>
              <a:rPr lang="ru-RU" sz="2000" dirty="0" smtClean="0"/>
              <a:t>, а также имеет ряд дополнительных функций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600" b="1" dirty="0" smtClean="0"/>
              <a:t>Плюсы</a:t>
            </a:r>
            <a:r>
              <a:rPr lang="ru-RU" sz="1600" dirty="0" smtClean="0"/>
              <a:t>: получаем то, что хотим</a:t>
            </a:r>
            <a:br>
              <a:rPr lang="ru-RU" sz="1600" dirty="0" smtClean="0"/>
            </a:br>
            <a:r>
              <a:rPr lang="ru-RU" sz="1600" b="1" dirty="0" smtClean="0"/>
              <a:t>Минусы</a:t>
            </a:r>
            <a:r>
              <a:rPr lang="ru-RU" sz="1600" dirty="0" smtClean="0"/>
              <a:t>:  нужно не забыть добавить зависимость</a:t>
            </a:r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00438"/>
            <a:ext cx="5429288" cy="15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286124"/>
            <a:ext cx="2214578" cy="184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24" y="5643578"/>
            <a:ext cx="792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Дополнительные функции:</a:t>
            </a:r>
          </a:p>
          <a:p>
            <a:r>
              <a:rPr lang="en-US" dirty="0" err="1" smtClean="0"/>
              <a:t>Transastions</a:t>
            </a:r>
            <a:r>
              <a:rPr lang="en-US" dirty="0" smtClean="0"/>
              <a:t>,  profile,  random string, </a:t>
            </a:r>
            <a:r>
              <a:rPr lang="en-US" dirty="0" err="1" smtClean="0"/>
              <a:t>uuid</a:t>
            </a:r>
            <a:r>
              <a:rPr lang="en-US" dirty="0" smtClean="0"/>
              <a:t>, PAN, phones,  response templates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>
                <a:hlinkClick r:id="rId2"/>
              </a:rPr>
              <a:t>Gatling-</a:t>
            </a:r>
            <a:r>
              <a:rPr lang="en-US" dirty="0" err="1" smtClean="0">
                <a:hlinkClick r:id="rId2"/>
              </a:rPr>
              <a:t>picatinny</a:t>
            </a:r>
            <a:endParaRPr lang="ru-RU" dirty="0"/>
          </a:p>
        </p:txBody>
      </p:sp>
      <p:pic>
        <p:nvPicPr>
          <p:cNvPr id="5122" name="Picture 2" descr="Согласен – Бесплатные иконки: сигнализа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4876800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 - </a:t>
            </a:r>
            <a:r>
              <a:rPr lang="ru-RU" smtClean="0"/>
              <a:t>Отладка </a:t>
            </a:r>
            <a:r>
              <a:rPr lang="ru-RU" dirty="0" smtClean="0"/>
              <a:t>и </a:t>
            </a:r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</a:t>
            </a:r>
            <a:r>
              <a:rPr lang="en-US" dirty="0" smtClean="0"/>
              <a:t>session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785926"/>
            <a:ext cx="3832224" cy="20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318</TotalTime>
  <Words>120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Работа с переменными в Gatling</vt:lpstr>
      <vt:lpstr>Глобальные переменные </vt:lpstr>
      <vt:lpstr>Варианты работы с глобальными переменными </vt:lpstr>
      <vt:lpstr>Варианты работы с глобальными переменными </vt:lpstr>
      <vt:lpstr>Варианты работы с глобальными переменными </vt:lpstr>
      <vt:lpstr>Используем Gatling-picatinny</vt:lpstr>
      <vt:lpstr>TODO - Отладка и логирование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51</cp:revision>
  <dcterms:created xsi:type="dcterms:W3CDTF">2023-07-07T07:48:44Z</dcterms:created>
  <dcterms:modified xsi:type="dcterms:W3CDTF">2023-07-10T15:26:14Z</dcterms:modified>
</cp:coreProperties>
</file>