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5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17.08.2023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inkoff/gatling-picatinn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inkoff/gatling-picatinn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atling.io/docs/gatling/reference/current/core/session/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atling.io/docs/gatling/reference/current/core/session/e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переменными в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Глобальные переменные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 используются в нескольких файлах, как правило, в </a:t>
            </a:r>
            <a:r>
              <a:rPr lang="en-US" dirty="0" smtClean="0"/>
              <a:t>scenarios </a:t>
            </a:r>
            <a:r>
              <a:rPr lang="ru-RU" dirty="0" smtClean="0"/>
              <a:t>и </a:t>
            </a:r>
            <a:r>
              <a:rPr lang="en-US" dirty="0" smtClean="0"/>
              <a:t>cases</a:t>
            </a:r>
            <a:endParaRPr lang="ru-RU" dirty="0" smtClean="0"/>
          </a:p>
          <a:p>
            <a:r>
              <a:rPr lang="ru-RU" dirty="0" smtClean="0"/>
              <a:t>К таким переменным относятся </a:t>
            </a:r>
            <a:r>
              <a:rPr lang="en-US" dirty="0" err="1" smtClean="0"/>
              <a:t>baseUrl</a:t>
            </a:r>
            <a:r>
              <a:rPr lang="ru-RU" dirty="0" smtClean="0"/>
              <a:t>, </a:t>
            </a:r>
            <a:r>
              <a:rPr lang="en-US" dirty="0" err="1" smtClean="0"/>
              <a:t>kafka</a:t>
            </a:r>
            <a:r>
              <a:rPr lang="en-US" dirty="0" smtClean="0"/>
              <a:t> </a:t>
            </a:r>
            <a:r>
              <a:rPr lang="ru-RU" dirty="0" smtClean="0"/>
              <a:t>или</a:t>
            </a:r>
            <a:r>
              <a:rPr lang="en-US" dirty="0" smtClean="0"/>
              <a:t> MQ</a:t>
            </a:r>
            <a:r>
              <a:rPr lang="ru-RU" dirty="0" smtClean="0"/>
              <a:t> </a:t>
            </a:r>
            <a:r>
              <a:rPr lang="en-US" dirty="0" smtClean="0"/>
              <a:t>broker hosts</a:t>
            </a:r>
            <a:r>
              <a:rPr lang="ru-RU" dirty="0" smtClean="0"/>
              <a:t> и т.д.</a:t>
            </a:r>
            <a:endParaRPr lang="en-US" dirty="0" smtClean="0"/>
          </a:p>
          <a:p>
            <a:r>
              <a:rPr lang="ru-RU" dirty="0" smtClean="0"/>
              <a:t>Удобно, если такие значения хранятся в одном файле проекта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Варианты работы с глобальными переменными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29600" cy="49377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 – </a:t>
            </a:r>
            <a:r>
              <a:rPr lang="ru-RU" sz="2000" dirty="0" err="1" smtClean="0"/>
              <a:t>Хардкод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600" b="1" dirty="0" smtClean="0"/>
              <a:t>Плюсы</a:t>
            </a:r>
            <a:r>
              <a:rPr lang="ru-RU" sz="1600" dirty="0" smtClean="0"/>
              <a:t>: быстро, понятно</a:t>
            </a:r>
            <a:br>
              <a:rPr lang="ru-RU" sz="1600" dirty="0" smtClean="0"/>
            </a:br>
            <a:r>
              <a:rPr lang="ru-RU" sz="1600" b="1" dirty="0" smtClean="0"/>
              <a:t>Минусы</a:t>
            </a:r>
            <a:r>
              <a:rPr lang="ru-RU" sz="1600" dirty="0" smtClean="0"/>
              <a:t>: сложно найти и изменить </a:t>
            </a:r>
            <a:br>
              <a:rPr lang="ru-RU" sz="1600" dirty="0" smtClean="0"/>
            </a:br>
            <a:r>
              <a:rPr lang="ru-RU" sz="1600" dirty="0" smtClean="0"/>
              <a:t>		  в большом проекте</a:t>
            </a:r>
            <a:endParaRPr lang="ru-RU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571604" y="2857496"/>
            <a:ext cx="4929222" cy="1935676"/>
            <a:chOff x="1571604" y="2857496"/>
            <a:chExt cx="4929222" cy="193567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71604" y="2857496"/>
              <a:ext cx="4929222" cy="1935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Прямоугольник 6"/>
            <p:cNvSpPr/>
            <p:nvPr/>
          </p:nvSpPr>
          <p:spPr>
            <a:xfrm>
              <a:off x="3214678" y="3357562"/>
              <a:ext cx="2286016" cy="21431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Варианты работы с глобальными переменными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29600" cy="49377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2 – Вынести в </a:t>
            </a:r>
            <a:r>
              <a:rPr lang="en-US" sz="2000" dirty="0" smtClean="0"/>
              <a:t>resources/</a:t>
            </a:r>
            <a:r>
              <a:rPr lang="en-US" sz="2000" dirty="0" err="1" smtClean="0"/>
              <a:t>simulation.properties</a:t>
            </a:r>
            <a:endParaRPr lang="en-US" sz="2000" dirty="0" smtClean="0"/>
          </a:p>
          <a:p>
            <a:pPr>
              <a:buNone/>
            </a:pPr>
            <a:endParaRPr lang="ru-RU" sz="2000" dirty="0" smtClean="0"/>
          </a:p>
          <a:p>
            <a:endParaRPr lang="ru-RU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302432"/>
            <a:ext cx="2428892" cy="13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Группа 28"/>
          <p:cNvGrpSpPr/>
          <p:nvPr/>
        </p:nvGrpSpPr>
        <p:grpSpPr>
          <a:xfrm>
            <a:off x="714348" y="2714620"/>
            <a:ext cx="7287967" cy="2928958"/>
            <a:chOff x="642910" y="3071810"/>
            <a:chExt cx="7287967" cy="2928958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3071810"/>
              <a:ext cx="7287967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Прямая со стрелкой 17"/>
            <p:cNvCxnSpPr/>
            <p:nvPr/>
          </p:nvCxnSpPr>
          <p:spPr>
            <a:xfrm rot="10800000" flipV="1">
              <a:off x="1714480" y="4572008"/>
              <a:ext cx="357190" cy="28575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rot="10800000" flipV="1">
              <a:off x="4786314" y="4500570"/>
              <a:ext cx="571504" cy="28575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rot="10800000" flipV="1">
              <a:off x="5357818" y="5000636"/>
              <a:ext cx="714380" cy="285752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71670" y="43576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57818" y="4286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00760" y="49291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3</a:t>
              </a:r>
              <a:endParaRPr lang="ru-RU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1472" y="5715016"/>
            <a:ext cx="567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Плюсы</a:t>
            </a:r>
            <a:r>
              <a:rPr lang="ru-RU" dirty="0" smtClean="0"/>
              <a:t>: все переменные можно указать в одном файле</a:t>
            </a:r>
          </a:p>
          <a:p>
            <a:r>
              <a:rPr lang="ru-RU" b="1" dirty="0" smtClean="0"/>
              <a:t>Минусы</a:t>
            </a:r>
            <a:r>
              <a:rPr lang="ru-RU" dirty="0" smtClean="0"/>
              <a:t>: хорошо, но хочется чего-то еще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643050"/>
            <a:ext cx="515374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Варианты работы с глобальными переменными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1285860"/>
            <a:ext cx="8229600" cy="49377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3 – </a:t>
            </a:r>
            <a:r>
              <a:rPr lang="en-US" sz="2000" dirty="0" smtClean="0">
                <a:hlinkClick r:id="rId2"/>
              </a:rPr>
              <a:t>Gatling-</a:t>
            </a:r>
            <a:r>
              <a:rPr lang="en-US" sz="2000" dirty="0" err="1" smtClean="0">
                <a:hlinkClick r:id="rId2"/>
              </a:rPr>
              <a:t>picatinny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Библиотека умеет работать с </a:t>
            </a:r>
            <a:r>
              <a:rPr lang="ru-RU" sz="2000" dirty="0" err="1" smtClean="0"/>
              <a:t>конфигом</a:t>
            </a:r>
            <a:r>
              <a:rPr lang="ru-RU" sz="2000" dirty="0" smtClean="0"/>
              <a:t>, а также имеет ряд дополнительных функций 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600" b="1" dirty="0" smtClean="0"/>
              <a:t>Плюсы</a:t>
            </a:r>
            <a:r>
              <a:rPr lang="ru-RU" sz="1600" dirty="0" smtClean="0"/>
              <a:t>: получаем то, что хотим</a:t>
            </a:r>
            <a:br>
              <a:rPr lang="ru-RU" sz="1600" dirty="0" smtClean="0"/>
            </a:br>
            <a:r>
              <a:rPr lang="ru-RU" sz="1600" b="1" dirty="0" smtClean="0"/>
              <a:t>Минусы</a:t>
            </a:r>
            <a:r>
              <a:rPr lang="ru-RU" sz="1600" dirty="0" smtClean="0"/>
              <a:t>:  нужно не забыть добавить зависимость</a:t>
            </a:r>
            <a:endParaRPr lang="ru-RU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500438"/>
            <a:ext cx="5429288" cy="15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286124"/>
            <a:ext cx="2214578" cy="184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7224" y="5643578"/>
            <a:ext cx="792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Дополнительные функции:</a:t>
            </a:r>
          </a:p>
          <a:p>
            <a:r>
              <a:rPr lang="en-US" dirty="0" err="1" smtClean="0"/>
              <a:t>Transastions</a:t>
            </a:r>
            <a:r>
              <a:rPr lang="en-US" dirty="0" smtClean="0"/>
              <a:t>,  profile,  random string, </a:t>
            </a:r>
            <a:r>
              <a:rPr lang="en-US" dirty="0" err="1" smtClean="0"/>
              <a:t>uuid</a:t>
            </a:r>
            <a:r>
              <a:rPr lang="en-US" dirty="0" smtClean="0"/>
              <a:t>, PAN, phones,  response templates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 </a:t>
            </a:r>
            <a:r>
              <a:rPr lang="en-US" dirty="0" smtClean="0">
                <a:hlinkClick r:id="rId2"/>
              </a:rPr>
              <a:t>Gatling-</a:t>
            </a:r>
            <a:r>
              <a:rPr lang="en-US" dirty="0" err="1" smtClean="0">
                <a:hlinkClick r:id="rId2"/>
              </a:rPr>
              <a:t>picatinny</a:t>
            </a:r>
            <a:endParaRPr lang="ru-RU" dirty="0"/>
          </a:p>
        </p:txBody>
      </p:sp>
      <p:pic>
        <p:nvPicPr>
          <p:cNvPr id="5122" name="Picture 2" descr="Согласен – Бесплатные иконки: сигнализа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500174"/>
            <a:ext cx="4876800" cy="487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773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https://gatling.io/docs/gatling/reference/current/core/session/el/#</a:t>
            </a:r>
            <a:r>
              <a:rPr lang="en-US" dirty="0" smtClean="0">
                <a:hlinkClick r:id="rId2"/>
              </a:rPr>
              <a:t>built-in-functions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14488"/>
            <a:ext cx="7543823" cy="470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collection size // supports arrays, Java Collection, Java Map, Scala Iterable and Product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"#{foo.size()}"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collection random element // supports arrays, Java Collection, Java List, Scala Seq and Product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"#{foo.random()}"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true if the session contains a `foo` attribute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"#{foo.exists()}"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true if the session doesn't contains a `foo` attribute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"#{foo.isUndefined()}"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properly formats into a JSON value (wrap Strings with double quotes, deal with null)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"#{foo.jsonStringify()}"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System.currentTimeMillis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"#{currentTimeMillis()}"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ZonedDateTime.now() formatted with a java.time.format.DateTimeFormatter pattern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"#{currentDate(&lt;pattern&gt;)}"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unescape an HTML String (entities decoded)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"#{foo.htmlUnescape()}"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UUID String (fast but cryptographically insecure)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"#{randomUuid()}"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UUID String (standard java.util.UUID#randomUUID: cryptographically secure, but slower)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"#{randomSecureUuid()}"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Int with full range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"#{randomInt()}"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Int, where the number generated is &gt;= 5 and &lt; 10 (the right bound of 10 is excluded)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"#{randomInt(5,10)}"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Long with full range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"#{randomLong()}"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Long, where the number generated is &gt;= 2147483648 and &lt; 2147483658 (the right bound is excluded)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"#{randomLong(2147483648,2147483658)}"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The following functions generate a random Double value in a given range // To use these functions you must adhere to the following formats and pay attention to the gotchas // * a valid double string is of the format number.number, ex 0.34 or -12.34, while these are INVALID .34 or 2. or +0.34 // must be of the format -?\d+.\d+ (can start with a - then has digit(s) then a . then has digit(s)) // * when the double is converted to a string in the payload, // you may end up seeing doubles represented in scientific notation. // This can happen when you choose very small or very big numbers or when requesting many decimal places // generate a random Double, where the number generated is &gt;= -42.42 and &lt; 42.42 (the right bound of 42.42 is excluded)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"#{randomDouble(-42.42,42.42)}"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Double, similar to above, but limit to max of 3 decimal places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"#{randomDouble(-42.42,42.42,3)}"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272822"/>
                </a:solidFill>
                <a:effectLst/>
                <a:latin typeface="sfmono-regular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sfmono-regular"/>
                <a:cs typeface="Arial" pitchFamily="34" charset="0"/>
              </a:rPr>
              <a:t>// generate a random alphanumeric with length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F78557"/>
                </a:solidFill>
                <a:effectLst/>
                <a:latin typeface="sfmono-regular"/>
                <a:cs typeface="Arial" pitchFamily="34" charset="0"/>
              </a:rPr>
              <a:t>"#{randomAlphanumeric(10)}"</a:t>
            </a:r>
            <a:r>
              <a: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773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https://gatling.io/docs/gatling/reference/current/core/session/el/#</a:t>
            </a:r>
            <a:r>
              <a:rPr lang="en-US" dirty="0" smtClean="0">
                <a:hlinkClick r:id="rId2"/>
              </a:rPr>
              <a:t>built-in-functions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643050"/>
            <a:ext cx="4286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доступные в </a:t>
            </a:r>
            <a:r>
              <a:rPr lang="en-US" dirty="0" smtClean="0"/>
              <a:t>Gatling 3.9.5:</a:t>
            </a:r>
            <a:br>
              <a:rPr lang="en-US" dirty="0" smtClean="0"/>
            </a:br>
            <a:endParaRPr lang="en-US" dirty="0" smtClean="0"/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currentTimeMillis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currentDate</a:t>
            </a:r>
            <a:r>
              <a:rPr lang="en-US" sz="1600" dirty="0" smtClean="0"/>
              <a:t>(&lt;pattern&gt;)}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foo.htmlUnescape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randomUuid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randomSecureUuid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randomInt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randomInt</a:t>
            </a:r>
            <a:r>
              <a:rPr lang="en-US" sz="1600" dirty="0" smtClean="0"/>
              <a:t>(5,10)}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randomLong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randomLong</a:t>
            </a:r>
            <a:r>
              <a:rPr lang="en-US" sz="1600" dirty="0" smtClean="0"/>
              <a:t>(2147483648,2147483658)}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randomDouble</a:t>
            </a:r>
            <a:r>
              <a:rPr lang="en-US" sz="1600" dirty="0" smtClean="0"/>
              <a:t>(-42.42,42.42)}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randomDouble</a:t>
            </a:r>
            <a:r>
              <a:rPr lang="en-US" sz="1600" dirty="0" smtClean="0"/>
              <a:t>(-42.42,42.42,3)}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randomAlphanumeric</a:t>
            </a:r>
            <a:r>
              <a:rPr lang="en-US" sz="1600" dirty="0" smtClean="0"/>
              <a:t>(10)}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foo.size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foo.random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foo.exists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foo.isUndefined</a:t>
            </a:r>
            <a:r>
              <a:rPr lang="en-US" sz="1600" dirty="0" smtClean="0"/>
              <a:t>()}</a:t>
            </a:r>
          </a:p>
          <a:p>
            <a:r>
              <a:rPr lang="en-US" sz="1600" dirty="0" smtClean="0"/>
              <a:t>#{</a:t>
            </a:r>
            <a:r>
              <a:rPr lang="en-US" sz="1600" dirty="0" err="1" smtClean="0"/>
              <a:t>foo.jsonStringify</a:t>
            </a:r>
            <a:r>
              <a:rPr lang="en-US" sz="1600" dirty="0" smtClean="0"/>
              <a:t>()}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14942" y="164305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Удобно использовать:</a:t>
            </a:r>
            <a:endParaRPr lang="en-US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71678"/>
            <a:ext cx="3562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 - </a:t>
            </a:r>
            <a:r>
              <a:rPr lang="ru-RU" smtClean="0"/>
              <a:t>Отладка </a:t>
            </a:r>
            <a:r>
              <a:rPr lang="ru-RU" dirty="0" smtClean="0"/>
              <a:t>и </a:t>
            </a:r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</a:t>
            </a:r>
            <a:r>
              <a:rPr lang="en-US" dirty="0" smtClean="0"/>
              <a:t>session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785926"/>
            <a:ext cx="3832224" cy="20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1210</TotalTime>
  <Words>572</Words>
  <Application>Microsoft Office PowerPoint</Application>
  <PresentationFormat>Экран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Работа с переменными в Gatling</vt:lpstr>
      <vt:lpstr>Глобальные переменные </vt:lpstr>
      <vt:lpstr>Варианты работы с глобальными переменными </vt:lpstr>
      <vt:lpstr>Варианты работы с глобальными переменными </vt:lpstr>
      <vt:lpstr>Варианты работы с глобальными переменными </vt:lpstr>
      <vt:lpstr>Используем Gatling-picatinny</vt:lpstr>
      <vt:lpstr>Встроенные функции</vt:lpstr>
      <vt:lpstr>Встроенные функции</vt:lpstr>
      <vt:lpstr>TODO - Отладка и логирование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54</cp:revision>
  <dcterms:created xsi:type="dcterms:W3CDTF">2023-07-07T07:48:44Z</dcterms:created>
  <dcterms:modified xsi:type="dcterms:W3CDTF">2023-08-18T10:36:45Z</dcterms:modified>
</cp:coreProperties>
</file>