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скриптов</a:t>
            </a:r>
            <a:r>
              <a:rPr lang="ru-RU" dirty="0" smtClean="0"/>
              <a:t> </a:t>
            </a:r>
            <a:r>
              <a:rPr lang="en-US" dirty="0" smtClean="0"/>
              <a:t>Kafka </a:t>
            </a:r>
            <a:r>
              <a:rPr lang="ru-RU" dirty="0" smtClean="0"/>
              <a:t>для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Из чего состоит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 </a:t>
            </a:r>
            <a:r>
              <a:rPr lang="en-US" sz="2400" dirty="0" smtClean="0"/>
              <a:t>Kafka </a:t>
            </a:r>
            <a:r>
              <a:rPr lang="ru-RU" sz="2400" dirty="0" smtClean="0"/>
              <a:t>для </a:t>
            </a:r>
            <a:r>
              <a:rPr lang="en-US" sz="2400" dirty="0" smtClean="0"/>
              <a:t>Gatling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143240" y="4572008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ProtocolBuilder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00166" y="1357298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43240" y="3571876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Simulation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 flipH="1" flipV="1">
            <a:off x="4000496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500166" y="2500306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ScenarioBuilder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643042" y="1571612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rot="5400000">
            <a:off x="2321703" y="239314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1" idx="2"/>
          </p:cNvCxnSpPr>
          <p:nvPr/>
        </p:nvCxnSpPr>
        <p:spPr>
          <a:xfrm rot="16200000" flipH="1">
            <a:off x="2661033" y="3089669"/>
            <a:ext cx="357192" cy="60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4929190" y="1428736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929190" y="2571744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ScenarioBuilder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072066" y="1643050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rot="5400000">
            <a:off x="5750727" y="246458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40" idx="2"/>
          </p:cNvCxnSpPr>
          <p:nvPr/>
        </p:nvCxnSpPr>
        <p:spPr>
          <a:xfrm rot="5400000">
            <a:off x="5447115" y="3053952"/>
            <a:ext cx="285754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5720" y="2500306"/>
            <a:ext cx="1173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Сценарий </a:t>
            </a:r>
            <a:r>
              <a:rPr lang="en-US" sz="1400" dirty="0" smtClean="0"/>
              <a:t>#1</a:t>
            </a:r>
            <a:endParaRPr lang="ru-R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072330" y="2571744"/>
            <a:ext cx="142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Сценарий </a:t>
            </a:r>
            <a:r>
              <a:rPr lang="en-US" sz="1400" dirty="0" smtClean="0"/>
              <a:t>#2, …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57158" y="1428736"/>
            <a:ext cx="89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Действия</a:t>
            </a:r>
            <a:endParaRPr lang="ru-R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500958" y="1500174"/>
            <a:ext cx="89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Действия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357290" y="3714752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Симуляция, </a:t>
            </a:r>
            <a:br>
              <a:rPr lang="ru-RU" sz="1400" dirty="0" smtClean="0"/>
            </a:br>
            <a:r>
              <a:rPr lang="ru-RU" sz="1400" dirty="0" smtClean="0"/>
              <a:t>собственно, сам тест</a:t>
            </a:r>
            <a:endParaRPr lang="ru-RU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357290" y="4714884"/>
            <a:ext cx="177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Описание протокола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Здесь </a:t>
            </a:r>
            <a:r>
              <a:rPr lang="ru-RU" sz="2400" smtClean="0"/>
              <a:t>будет что-то еще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832</TotalTime>
  <Words>38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Начальная</vt:lpstr>
      <vt:lpstr>Создание скриптов Kafka для Gatling</vt:lpstr>
      <vt:lpstr>Из чего состоит скрипт Kafka для Gatling </vt:lpstr>
      <vt:lpstr>Здесь будет что-то еще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84</cp:revision>
  <dcterms:created xsi:type="dcterms:W3CDTF">2023-07-07T07:48:44Z</dcterms:created>
  <dcterms:modified xsi:type="dcterms:W3CDTF">2023-09-05T05:29:32Z</dcterms:modified>
</cp:coreProperties>
</file>