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>
        <p:scale>
          <a:sx n="75" d="100"/>
          <a:sy n="75" d="100"/>
        </p:scale>
        <p:origin x="-1046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1027E9F-FA41-416A-9F2C-F465002B321A}" type="datetimeFigureOut">
              <a:rPr lang="ru-RU" smtClean="0"/>
              <a:pPr/>
              <a:t>18.08.2023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18.08.2023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18.08.2023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18.08.2023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1027E9F-FA41-416A-9F2C-F465002B321A}" type="datetimeFigureOut">
              <a:rPr lang="ru-RU" smtClean="0"/>
              <a:pPr/>
              <a:t>18.08.2023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18.08.2023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18.08.2023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18.08.2023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18.08.2023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18.08.2023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7E9F-FA41-416A-9F2C-F465002B321A}" type="datetimeFigureOut">
              <a:rPr lang="ru-RU" smtClean="0"/>
              <a:pPr/>
              <a:t>18.08.2023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027E9F-FA41-416A-9F2C-F465002B321A}" type="datetimeFigureOut">
              <a:rPr lang="ru-RU" smtClean="0"/>
              <a:pPr/>
              <a:t>18.08.2023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9F72B1-DE0A-4119-B03F-1498E8DD2E0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amqp-vs-jms/" TargetMode="External"/><Relationship Id="rId2" Type="http://schemas.openxmlformats.org/officeDocument/2006/relationships/hyperlink" Target="https://dzone.com/articles/comparison-of-asynchronous-messaging-technolog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скриптов</a:t>
            </a:r>
            <a:r>
              <a:rPr lang="ru-RU" dirty="0" smtClean="0"/>
              <a:t> </a:t>
            </a:r>
            <a:r>
              <a:rPr lang="en-US" dirty="0" smtClean="0"/>
              <a:t>MQ</a:t>
            </a:r>
            <a:r>
              <a:rPr lang="ru-RU" dirty="0" smtClean="0"/>
              <a:t> для </a:t>
            </a:r>
            <a:r>
              <a:rPr lang="en-US" dirty="0" smtClean="0"/>
              <a:t>Gatling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Gatling “JMS</a:t>
            </a:r>
            <a:r>
              <a:rPr lang="ru-RU" sz="2400" dirty="0" smtClean="0"/>
              <a:t> </a:t>
            </a:r>
            <a:r>
              <a:rPr lang="en-US" sz="2400" dirty="0" smtClean="0"/>
              <a:t>Protocol”</a:t>
            </a:r>
            <a:br>
              <a:rPr lang="en-US" sz="2400" dirty="0" smtClean="0"/>
            </a:br>
            <a:r>
              <a:rPr lang="en-US" sz="1400" dirty="0" smtClean="0"/>
              <a:t>https://gatling.io/docs/gatling/reference/current/jms/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1285860"/>
            <a:ext cx="8229600" cy="3638560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Существует несколько </a:t>
            </a:r>
            <a:r>
              <a:rPr lang="ru-RU" sz="2400" dirty="0" err="1" smtClean="0"/>
              <a:t>плагинов</a:t>
            </a:r>
            <a:r>
              <a:rPr lang="ru-RU" sz="2400" dirty="0" smtClean="0"/>
              <a:t> для работы с брокерами очередей</a:t>
            </a:r>
            <a:r>
              <a:rPr lang="en-US" sz="2400" dirty="0" smtClean="0"/>
              <a:t>: JMS, MQTT, </a:t>
            </a:r>
            <a:r>
              <a:rPr lang="ru-RU" sz="2400" dirty="0" smtClean="0"/>
              <a:t> </a:t>
            </a:r>
            <a:r>
              <a:rPr lang="en-US" sz="2400" dirty="0" smtClean="0"/>
              <a:t>AMQP</a:t>
            </a:r>
          </a:p>
          <a:p>
            <a:r>
              <a:rPr lang="ru-RU" sz="2400" dirty="0" smtClean="0"/>
              <a:t>Дальше мы будем рассматривать </a:t>
            </a:r>
            <a:r>
              <a:rPr lang="en-US" sz="2400" dirty="0" smtClean="0"/>
              <a:t>JMS</a:t>
            </a:r>
            <a:r>
              <a:rPr lang="ru-RU" sz="2400" dirty="0" smtClean="0"/>
              <a:t> </a:t>
            </a:r>
            <a:r>
              <a:rPr lang="ru-RU" sz="2400" dirty="0" err="1" smtClean="0"/>
              <a:t>плагин</a:t>
            </a:r>
            <a:r>
              <a:rPr lang="ru-RU" sz="2400" dirty="0" smtClean="0"/>
              <a:t>, так как он максимально подходит для тестирования систем с брокером </a:t>
            </a:r>
            <a:r>
              <a:rPr lang="en-US" sz="2400" dirty="0" smtClean="0"/>
              <a:t>IBM MQ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ru-RU" sz="2400" dirty="0" smtClean="0"/>
              <a:t>Про сравнение протоколов можете почитать:</a:t>
            </a:r>
          </a:p>
          <a:p>
            <a:pPr>
              <a:buFontTx/>
              <a:buChar char="-"/>
            </a:pPr>
            <a:r>
              <a:rPr lang="en-US" sz="2400" dirty="0" smtClean="0">
                <a:hlinkClick r:id="rId2"/>
              </a:rPr>
              <a:t>https://dzone.com/articles/comparison-of-asynchronous-messaging-technologies</a:t>
            </a:r>
            <a:endParaRPr lang="ru-RU" sz="2400" dirty="0" smtClean="0"/>
          </a:p>
          <a:p>
            <a:pPr>
              <a:buFontTx/>
              <a:buChar char="-"/>
            </a:pPr>
            <a:r>
              <a:rPr lang="en-US" sz="2400" dirty="0" smtClean="0">
                <a:hlinkClick r:id="rId3"/>
              </a:rPr>
              <a:t>https://www.educba.com/amqp-vs-jms/</a:t>
            </a:r>
            <a:endParaRPr lang="ru-RU" sz="2400" dirty="0" smtClean="0"/>
          </a:p>
          <a:p>
            <a:pPr>
              <a:buFontTx/>
              <a:buChar char="-"/>
            </a:pPr>
            <a:endParaRPr lang="en-US" sz="2400" dirty="0" smtClean="0"/>
          </a:p>
        </p:txBody>
      </p:sp>
      <p:sp>
        <p:nvSpPr>
          <p:cNvPr id="1026" name="AutoShape 2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Из чего состоит </a:t>
            </a:r>
            <a:r>
              <a:rPr lang="ru-RU" sz="2400" dirty="0" err="1" smtClean="0"/>
              <a:t>скрипт</a:t>
            </a:r>
            <a:r>
              <a:rPr lang="ru-RU" sz="2400" dirty="0" smtClean="0"/>
              <a:t> </a:t>
            </a:r>
            <a:r>
              <a:rPr lang="en-US" sz="2400" dirty="0" smtClean="0"/>
              <a:t>MQ</a:t>
            </a:r>
            <a:r>
              <a:rPr lang="ru-RU" sz="2400" dirty="0" smtClean="0"/>
              <a:t> для </a:t>
            </a:r>
            <a:r>
              <a:rPr lang="en-US" sz="2400" dirty="0" smtClean="0"/>
              <a:t>Gatling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1026" name="AutoShape 2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143240" y="5572140"/>
            <a:ext cx="207170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MQConnectionFactory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43240" y="4572008"/>
            <a:ext cx="207170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JmsProtocolBuilder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00166" y="1357298"/>
            <a:ext cx="207170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ActionBuilder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143240" y="3571876"/>
            <a:ext cx="207170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Simulation</a:t>
            </a:r>
          </a:p>
        </p:txBody>
      </p:sp>
      <p:cxnSp>
        <p:nvCxnSpPr>
          <p:cNvPr id="21" name="Прямая со стрелкой 20"/>
          <p:cNvCxnSpPr/>
          <p:nvPr/>
        </p:nvCxnSpPr>
        <p:spPr>
          <a:xfrm rot="5400000" flipH="1" flipV="1">
            <a:off x="4000496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500166" y="2500306"/>
            <a:ext cx="207170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ScenarioBuilder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643042" y="1571612"/>
            <a:ext cx="207170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ActionBuilder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rot="5400000">
            <a:off x="2321703" y="239314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1" idx="2"/>
          </p:cNvCxnSpPr>
          <p:nvPr/>
        </p:nvCxnSpPr>
        <p:spPr>
          <a:xfrm rot="16200000" flipH="1">
            <a:off x="2661033" y="3089669"/>
            <a:ext cx="357192" cy="607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4929190" y="1428736"/>
            <a:ext cx="207170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ActionBuilder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4929190" y="2571744"/>
            <a:ext cx="207170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ScenarioBuilder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5072066" y="1643050"/>
            <a:ext cx="207170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ActionBuilder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/>
          <p:nvPr/>
        </p:nvCxnSpPr>
        <p:spPr>
          <a:xfrm rot="5400000">
            <a:off x="5750727" y="246458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40" idx="2"/>
          </p:cNvCxnSpPr>
          <p:nvPr/>
        </p:nvCxnSpPr>
        <p:spPr>
          <a:xfrm rot="5400000">
            <a:off x="5447115" y="3053952"/>
            <a:ext cx="285754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5720" y="2500306"/>
            <a:ext cx="1173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Сценарий </a:t>
            </a:r>
            <a:r>
              <a:rPr lang="en-US" sz="1400" dirty="0" smtClean="0"/>
              <a:t>#1</a:t>
            </a:r>
            <a:endParaRPr lang="ru-RU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072330" y="2571744"/>
            <a:ext cx="1425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Сценарий </a:t>
            </a:r>
            <a:r>
              <a:rPr lang="en-US" sz="1400" dirty="0" smtClean="0"/>
              <a:t>#2, …</a:t>
            </a:r>
            <a:endParaRPr lang="ru-RU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57158" y="1428736"/>
            <a:ext cx="899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Действия</a:t>
            </a:r>
            <a:endParaRPr lang="ru-RU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500958" y="1500174"/>
            <a:ext cx="899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Действия</a:t>
            </a:r>
            <a:endParaRPr lang="ru-RU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357290" y="3714752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Симуляция, </a:t>
            </a:r>
            <a:br>
              <a:rPr lang="ru-RU" sz="1400" dirty="0" smtClean="0"/>
            </a:br>
            <a:r>
              <a:rPr lang="ru-RU" sz="1400" dirty="0" smtClean="0"/>
              <a:t>собственно, сам тест</a:t>
            </a:r>
            <a:endParaRPr lang="ru-RU" sz="1400" dirty="0"/>
          </a:p>
        </p:txBody>
      </p:sp>
      <p:cxnSp>
        <p:nvCxnSpPr>
          <p:cNvPr id="59" name="Прямая со стрелкой 58"/>
          <p:cNvCxnSpPr/>
          <p:nvPr/>
        </p:nvCxnSpPr>
        <p:spPr>
          <a:xfrm rot="5400000" flipH="1" flipV="1">
            <a:off x="4001290" y="542847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57290" y="4714884"/>
            <a:ext cx="1772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Описание протокола</a:t>
            </a:r>
            <a:endParaRPr lang="ru-RU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357290" y="5786454"/>
            <a:ext cx="1825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Фабрика соединений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Здесь </a:t>
            </a:r>
            <a:r>
              <a:rPr lang="ru-RU" sz="2400" smtClean="0"/>
              <a:t>будет что-то еще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1026" name="AutoShape 2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запуск ракеты png | PNG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832</TotalTime>
  <Words>93</Words>
  <Application>Microsoft Office PowerPoint</Application>
  <PresentationFormat>Экран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Начальная</vt:lpstr>
      <vt:lpstr>Создание скриптов MQ для Gatling</vt:lpstr>
      <vt:lpstr>Gatling “JMS Protocol” https://gatling.io/docs/gatling/reference/current/jms/ </vt:lpstr>
      <vt:lpstr>Из чего состоит скрипт MQ для Gatling </vt:lpstr>
      <vt:lpstr>Здесь будет что-то еще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Kisliy Roman</dc:creator>
  <cp:lastModifiedBy>Kisliy Roman</cp:lastModifiedBy>
  <cp:revision>83</cp:revision>
  <dcterms:created xsi:type="dcterms:W3CDTF">2023-07-07T07:48:44Z</dcterms:created>
  <dcterms:modified xsi:type="dcterms:W3CDTF">2023-08-17T21:39:58Z</dcterms:modified>
</cp:coreProperties>
</file>