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b8a5b8a4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b8a5b8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3200"/>
            <a:ext cx="8165850" cy="65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882050" y="4566175"/>
            <a:ext cx="1931700" cy="1645500"/>
          </a:xfrm>
          <a:prstGeom prst="rect">
            <a:avLst/>
          </a:prstGeom>
          <a:solidFill>
            <a:srgbClr val="C9DAF8"/>
          </a:solidFill>
          <a:ln cap="flat" cmpd="sng" w="2286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Calibri"/>
                <a:ea typeface="Calibri"/>
                <a:cs typeface="Calibri"/>
                <a:sym typeface="Calibri"/>
              </a:rPr>
              <a:t>Chinook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DB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Schema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409525"/>
            <a:ext cx="7657374" cy="7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245225" y="5350800"/>
            <a:ext cx="2644800" cy="1242000"/>
          </a:xfrm>
          <a:prstGeom prst="rect">
            <a:avLst/>
          </a:prstGeom>
          <a:solidFill>
            <a:srgbClr val="C9DAF8"/>
          </a:solidFill>
          <a:ln cap="flat" cmpd="sng" w="2286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Calibri"/>
                <a:ea typeface="Calibri"/>
                <a:cs typeface="Calibri"/>
                <a:sym typeface="Calibri"/>
              </a:rPr>
              <a:t>Chinook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 DB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Calibri"/>
                <a:ea typeface="Calibri"/>
                <a:cs typeface="Calibri"/>
                <a:sym typeface="Calibri"/>
              </a:rPr>
              <a:t>Extended Schema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