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9F59-6321-40C4-84E1-D2B246EAA77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1D93-AB6B-4A51-9F2D-C8B8CA7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1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9F59-6321-40C4-84E1-D2B246EAA77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1D93-AB6B-4A51-9F2D-C8B8CA7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7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9F59-6321-40C4-84E1-D2B246EAA77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1D93-AB6B-4A51-9F2D-C8B8CA7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9F59-6321-40C4-84E1-D2B246EAA77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1D93-AB6B-4A51-9F2D-C8B8CA7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1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9F59-6321-40C4-84E1-D2B246EAA77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1D93-AB6B-4A51-9F2D-C8B8CA7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9F59-6321-40C4-84E1-D2B246EAA77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1D93-AB6B-4A51-9F2D-C8B8CA7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9F59-6321-40C4-84E1-D2B246EAA77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1D93-AB6B-4A51-9F2D-C8B8CA7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9F59-6321-40C4-84E1-D2B246EAA77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1D93-AB6B-4A51-9F2D-C8B8CA7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8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9F59-6321-40C4-84E1-D2B246EAA77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1D93-AB6B-4A51-9F2D-C8B8CA7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9F59-6321-40C4-84E1-D2B246EAA77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1D93-AB6B-4A51-9F2D-C8B8CA7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9F59-6321-40C4-84E1-D2B246EAA77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1D93-AB6B-4A51-9F2D-C8B8CA7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9F59-6321-40C4-84E1-D2B246EAA77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1D93-AB6B-4A51-9F2D-C8B8CA7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7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6914" y="418011"/>
            <a:ext cx="10228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first there will appear a screen with 5 different choice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Enter the record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Display the result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Edit the record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Delete the record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Exit from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32" y="2603410"/>
            <a:ext cx="119568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1 is pressed (then another window will appear)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Enter the record of the patient (then after entering the Information ,And pressed enter then      The control will go out from the Cases to rest of program)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2 is pressed (then another window will appear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the record of the entered patient 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pressed enter then  The control will go out from the Cases to rest of program)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0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0709" y="522514"/>
            <a:ext cx="11273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3 is pressed (then another window will appear)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the record ( Then a new window will appear 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id of patient whose information is to be edited (after entering the id of patient another window will appear)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want to edit (After editing the Required data ,And pressed enter then  The control will go out from the Cases to rest of program)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4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pressed (t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a new Window will appear)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id of patient Whose entry is to be deleted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(after entering the id a new window will appear Displaying the rest of entries  and again pressed enter the program will exit)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5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be exited </a:t>
            </a:r>
          </a:p>
        </p:txBody>
      </p:sp>
    </p:spTree>
    <p:extLst>
      <p:ext uri="{BB962C8B-B14F-4D97-AF65-F5344CB8AC3E}">
        <p14:creationId xmlns:p14="http://schemas.microsoft.com/office/powerpoint/2010/main" val="73120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Sakar Aryal</dc:creator>
  <cp:lastModifiedBy>Sakar Aryal</cp:lastModifiedBy>
  <cp:revision>5</cp:revision>
  <dcterms:created xsi:type="dcterms:W3CDTF">2020-03-17T09:27:46Z</dcterms:created>
  <dcterms:modified xsi:type="dcterms:W3CDTF">2020-03-17T09:44:15Z</dcterms:modified>
</cp:coreProperties>
</file>