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000" y="186600"/>
            <a:ext cx="291599" cy="291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0" y="3182447"/>
            <a:ext cx="80893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784" y="1122919"/>
            <a:ext cx="7964431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79670" cy="5143500"/>
          </a:xfrm>
          <a:custGeom>
            <a:avLst/>
            <a:gdLst/>
            <a:ahLst/>
            <a:cxnLst/>
            <a:rect l="l" t="t" r="r" b="b"/>
            <a:pathLst>
              <a:path w="4979670" h="5143500">
                <a:moveTo>
                  <a:pt x="0" y="5143499"/>
                </a:moveTo>
                <a:lnTo>
                  <a:pt x="4979149" y="5143499"/>
                </a:lnTo>
                <a:lnTo>
                  <a:pt x="497914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00" y="360000"/>
            <a:ext cx="1611099" cy="2076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20590" y="0"/>
            <a:ext cx="4523740" cy="5143500"/>
            <a:chOff x="4620590" y="0"/>
            <a:chExt cx="4523740" cy="5143500"/>
          </a:xfrm>
        </p:grpSpPr>
        <p:sp>
          <p:nvSpPr>
            <p:cNvPr id="5" name="object 5"/>
            <p:cNvSpPr/>
            <p:nvPr/>
          </p:nvSpPr>
          <p:spPr>
            <a:xfrm>
              <a:off x="4979149" y="0"/>
              <a:ext cx="4164965" cy="5143500"/>
            </a:xfrm>
            <a:custGeom>
              <a:avLst/>
              <a:gdLst/>
              <a:ahLst/>
              <a:cxnLst/>
              <a:rect l="l" t="t" r="r" b="b"/>
              <a:pathLst>
                <a:path w="4164965" h="5143500">
                  <a:moveTo>
                    <a:pt x="41648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64899" y="0"/>
                  </a:lnTo>
                  <a:lnTo>
                    <a:pt x="4164899" y="5143499"/>
                  </a:lnTo>
                  <a:close/>
                </a:path>
              </a:pathLst>
            </a:custGeom>
            <a:solidFill>
              <a:srgbClr val="8D46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590" y="838021"/>
              <a:ext cx="3041524" cy="3328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7300" y="2692472"/>
            <a:ext cx="216852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6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600" spc="-155" b="1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600" spc="-21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600" spc="-140" b="1">
                <a:solidFill>
                  <a:srgbClr val="FFFFFF"/>
                </a:solidFill>
                <a:latin typeface="Tahoma"/>
                <a:cs typeface="Tahoma"/>
              </a:rPr>
              <a:t>shop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000" spc="-65">
                <a:solidFill>
                  <a:srgbClr val="71E76E"/>
                </a:solidFill>
                <a:latin typeface="Verdana"/>
                <a:cs typeface="Verdana"/>
              </a:rPr>
              <a:t>У</a:t>
            </a:r>
            <a:r>
              <a:rPr dirty="0" sz="1000" spc="-45">
                <a:solidFill>
                  <a:srgbClr val="71E76E"/>
                </a:solidFill>
                <a:latin typeface="Verdana"/>
                <a:cs typeface="Verdana"/>
              </a:rPr>
              <a:t>рок</a:t>
            </a:r>
            <a:r>
              <a:rPr dirty="0" sz="1000" spc="-120">
                <a:solidFill>
                  <a:srgbClr val="71E76E"/>
                </a:solidFill>
                <a:latin typeface="Verdana"/>
                <a:cs typeface="Verdana"/>
              </a:rPr>
              <a:t> </a:t>
            </a:r>
            <a:r>
              <a:rPr dirty="0" sz="1000" spc="-40">
                <a:solidFill>
                  <a:srgbClr val="71E76E"/>
                </a:solidFill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11938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Tahoma"/>
                <a:cs typeface="Tahoma"/>
              </a:rPr>
              <a:t>Р</a:t>
            </a:r>
            <a:r>
              <a:rPr dirty="0" sz="1800" spc="-95" b="1">
                <a:latin typeface="Tahoma"/>
                <a:cs typeface="Tahoma"/>
              </a:rPr>
              <a:t>е</a:t>
            </a:r>
            <a:r>
              <a:rPr dirty="0" sz="1800" spc="-140" b="1">
                <a:latin typeface="Tahoma"/>
                <a:cs typeface="Tahoma"/>
              </a:rPr>
              <a:t>г</a:t>
            </a:r>
            <a:r>
              <a:rPr dirty="0" sz="1800" spc="-80" b="1">
                <a:latin typeface="Tahoma"/>
                <a:cs typeface="Tahoma"/>
              </a:rPr>
              <a:t>ламент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179459"/>
            <a:ext cx="189755" cy="1785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699" y="1155746"/>
            <a:ext cx="3040380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latin typeface="Verdana"/>
                <a:cs typeface="Verdana"/>
              </a:rPr>
              <a:t>П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70">
                <a:latin typeface="Verdana"/>
                <a:cs typeface="Verdana"/>
              </a:rPr>
              <a:t>лучаем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0">
                <a:latin typeface="Verdana"/>
                <a:cs typeface="Verdana"/>
              </a:rPr>
              <a:t>дание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84400"/>
              </a:lnSpc>
            </a:pPr>
            <a:r>
              <a:rPr dirty="0" sz="1200" spc="-70">
                <a:latin typeface="Verdana"/>
                <a:cs typeface="Verdana"/>
              </a:rPr>
              <a:t>Вып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55">
                <a:latin typeface="Verdana"/>
                <a:cs typeface="Verdana"/>
              </a:rPr>
              <a:t>лняем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0">
                <a:latin typeface="Verdana"/>
                <a:cs typeface="Verdana"/>
              </a:rPr>
              <a:t>дание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60">
                <a:latin typeface="Verdana"/>
                <a:cs typeface="Verdana"/>
              </a:rPr>
              <a:t>определенное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время  </a:t>
            </a:r>
            <a:r>
              <a:rPr dirty="0" sz="1200" spc="-55">
                <a:latin typeface="Verdana"/>
                <a:cs typeface="Verdana"/>
              </a:rPr>
              <a:t>Проверяем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60">
                <a:latin typeface="Verdana"/>
                <a:cs typeface="Verdana"/>
              </a:rPr>
              <a:t>правильнос</a:t>
            </a:r>
            <a:r>
              <a:rPr dirty="0" sz="1200" spc="-45">
                <a:latin typeface="Verdana"/>
                <a:cs typeface="Verdana"/>
              </a:rPr>
              <a:t>ть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70">
                <a:latin typeface="Verdana"/>
                <a:cs typeface="Verdana"/>
              </a:rPr>
              <a:t>вып</a:t>
            </a:r>
            <a:r>
              <a:rPr dirty="0" sz="1200" spc="-70">
                <a:latin typeface="Verdana"/>
                <a:cs typeface="Verdana"/>
              </a:rPr>
              <a:t>о</a:t>
            </a:r>
            <a:r>
              <a:rPr dirty="0" sz="1200" spc="-60">
                <a:latin typeface="Verdana"/>
                <a:cs typeface="Verdana"/>
              </a:rPr>
              <a:t>лнения  </a:t>
            </a:r>
            <a:r>
              <a:rPr dirty="0" sz="1200" spc="-60">
                <a:latin typeface="Verdana"/>
                <a:cs typeface="Verdana"/>
              </a:rPr>
              <a:t>Пер</a:t>
            </a:r>
            <a:r>
              <a:rPr dirty="0" sz="1200" spc="-70">
                <a:latin typeface="Verdana"/>
                <a:cs typeface="Verdana"/>
              </a:rPr>
              <a:t>е</a:t>
            </a:r>
            <a:r>
              <a:rPr dirty="0" sz="1200" spc="-120">
                <a:latin typeface="Verdana"/>
                <a:cs typeface="Verdana"/>
              </a:rPr>
              <a:t>х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35">
                <a:latin typeface="Verdana"/>
                <a:cs typeface="Verdana"/>
              </a:rPr>
              <a:t>дим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55">
                <a:latin typeface="Verdana"/>
                <a:cs typeface="Verdana"/>
              </a:rPr>
              <a:t>к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55">
                <a:latin typeface="Verdana"/>
                <a:cs typeface="Verdana"/>
              </a:rPr>
              <a:t>новому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5">
                <a:latin typeface="Verdana"/>
                <a:cs typeface="Verdana"/>
              </a:rPr>
              <a:t>данию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516771"/>
            <a:ext cx="189755" cy="178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854083"/>
            <a:ext cx="189755" cy="178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2191395"/>
            <a:ext cx="189755" cy="178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3"/>
              <a:ext cx="291600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851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З</a:t>
            </a:r>
            <a:r>
              <a:rPr dirty="0" spc="-80"/>
              <a:t>а</a:t>
            </a:r>
            <a:r>
              <a:rPr dirty="0" spc="-190"/>
              <a:t>дания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1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25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752" y="1120678"/>
            <a:ext cx="5130165" cy="1147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75">
                <a:latin typeface="Verdana"/>
                <a:cs typeface="Verdana"/>
              </a:rPr>
              <a:t>Поиск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ин</a:t>
            </a:r>
            <a:r>
              <a:rPr dirty="0" sz="1600" spc="-80">
                <a:latin typeface="Verdana"/>
                <a:cs typeface="Verdana"/>
              </a:rPr>
              <a:t>т</a:t>
            </a:r>
            <a:r>
              <a:rPr dirty="0" sz="1600" spc="-75">
                <a:latin typeface="Verdana"/>
                <a:cs typeface="Verdana"/>
              </a:rPr>
              <a:t>ерн</a:t>
            </a:r>
            <a:r>
              <a:rPr dirty="0" sz="1600" spc="-95">
                <a:latin typeface="Verdana"/>
                <a:cs typeface="Verdana"/>
              </a:rPr>
              <a:t>е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75">
                <a:latin typeface="Verdana"/>
                <a:cs typeface="Verdana"/>
              </a:rPr>
              <a:t>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(беспл</a:t>
            </a:r>
            <a:r>
              <a:rPr dirty="0" sz="1600" spc="-140">
                <a:latin typeface="Verdana"/>
                <a:cs typeface="Verdana"/>
              </a:rPr>
              <a:t>а</a:t>
            </a:r>
            <a:r>
              <a:rPr dirty="0" sz="1600" spc="-80">
                <a:latin typeface="Verdana"/>
                <a:cs typeface="Verdana"/>
              </a:rPr>
              <a:t>тные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api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примеры)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80">
                <a:latin typeface="Verdana"/>
                <a:cs typeface="Verdana"/>
              </a:rPr>
              <a:t>Найти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л</a:t>
            </a:r>
            <a:r>
              <a:rPr dirty="0" sz="1600" spc="-100">
                <a:latin typeface="Verdana"/>
                <a:cs typeface="Verdana"/>
              </a:rPr>
              <a:t>ю</a:t>
            </a:r>
            <a:r>
              <a:rPr dirty="0" sz="1600" spc="-90">
                <a:latin typeface="Verdana"/>
                <a:cs typeface="Verdana"/>
              </a:rPr>
              <a:t>бые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данны</a:t>
            </a:r>
            <a:r>
              <a:rPr dirty="0" sz="1600" spc="-114">
                <a:latin typeface="Verdana"/>
                <a:cs typeface="Verdana"/>
              </a:rPr>
              <a:t>е</a:t>
            </a:r>
            <a:r>
              <a:rPr dirty="0" sz="1600" spc="-150">
                <a:latin typeface="Verdana"/>
                <a:cs typeface="Verdana"/>
              </a:rPr>
              <a:t>,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на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произв</a:t>
            </a:r>
            <a:r>
              <a:rPr dirty="0" sz="1600" spc="-80">
                <a:latin typeface="Verdana"/>
                <a:cs typeface="Verdana"/>
              </a:rPr>
              <a:t>о</a:t>
            </a:r>
            <a:r>
              <a:rPr dirty="0" sz="1600" spc="-100">
                <a:latin typeface="Verdana"/>
                <a:cs typeface="Verdana"/>
              </a:rPr>
              <a:t>льную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75">
                <a:latin typeface="Verdana"/>
                <a:cs typeface="Verdana"/>
              </a:rPr>
              <a:t>ему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80">
                <a:latin typeface="Verdana"/>
                <a:cs typeface="Verdana"/>
              </a:rPr>
              <a:t>Установить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расширение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браузер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“JSON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viewer”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65">
                <a:latin typeface="Verdana"/>
                <a:cs typeface="Verdana"/>
              </a:rPr>
              <a:t>Пример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найденно</a:t>
            </a:r>
            <a:r>
              <a:rPr dirty="0" sz="1600" spc="-95">
                <a:latin typeface="Verdana"/>
                <a:cs typeface="Verdana"/>
              </a:rPr>
              <a:t>г</a:t>
            </a:r>
            <a:r>
              <a:rPr dirty="0" sz="1600" spc="-75">
                <a:latin typeface="Verdana"/>
                <a:cs typeface="Verdana"/>
              </a:rPr>
              <a:t>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json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о</a:t>
            </a:r>
            <a:r>
              <a:rPr dirty="0" sz="1600" spc="-110">
                <a:latin typeface="Verdana"/>
                <a:cs typeface="Verdana"/>
              </a:rPr>
              <a:t>б</a:t>
            </a:r>
            <a:r>
              <a:rPr dirty="0" sz="1600" spc="-70">
                <a:latin typeface="Verdana"/>
                <a:cs typeface="Verdana"/>
              </a:rPr>
              <a:t>ъек</a:t>
            </a:r>
            <a:r>
              <a:rPr dirty="0" sz="1600" spc="-85">
                <a:latin typeface="Verdana"/>
                <a:cs typeface="Verdana"/>
              </a:rPr>
              <a:t>т</a:t>
            </a:r>
            <a:r>
              <a:rPr dirty="0" sz="1600" spc="-110">
                <a:latin typeface="Verdana"/>
                <a:cs typeface="Verdana"/>
              </a:rPr>
              <a:t>а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5" y="2650373"/>
            <a:ext cx="1571999" cy="20504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000" y="2671650"/>
            <a:ext cx="4429365" cy="200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2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15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752" y="1117894"/>
            <a:ext cx="4154170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110">
                <a:latin typeface="Verdana"/>
                <a:cs typeface="Verdana"/>
              </a:rPr>
              <a:t>С</a:t>
            </a:r>
            <a:r>
              <a:rPr dirty="0" sz="1600" spc="-110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60">
                <a:latin typeface="Verdana"/>
                <a:cs typeface="Verdana"/>
              </a:rPr>
              <a:t>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файл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dat</a:t>
            </a:r>
            <a:r>
              <a:rPr dirty="0" sz="1600" spc="-85">
                <a:latin typeface="Verdana"/>
                <a:cs typeface="Verdana"/>
              </a:rPr>
              <a:t>a</a:t>
            </a:r>
            <a:r>
              <a:rPr dirty="0" sz="1600" spc="-120">
                <a:latin typeface="Verdana"/>
                <a:cs typeface="Verdana"/>
              </a:rPr>
              <a:t>.js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110">
                <a:latin typeface="Verdana"/>
                <a:cs typeface="Verdana"/>
              </a:rPr>
              <a:t>С</a:t>
            </a:r>
            <a:r>
              <a:rPr dirty="0" sz="1600" spc="-110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60">
                <a:latin typeface="Verdana"/>
                <a:cs typeface="Verdana"/>
              </a:rPr>
              <a:t>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переменную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dataIn</a:t>
            </a:r>
            <a:r>
              <a:rPr dirty="0" sz="1600" spc="-60">
                <a:latin typeface="Verdana"/>
                <a:cs typeface="Verdana"/>
              </a:rPr>
              <a:t>f</a:t>
            </a:r>
            <a:r>
              <a:rPr dirty="0" sz="1600" spc="-8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75">
                <a:latin typeface="Verdana"/>
                <a:cs typeface="Verdana"/>
              </a:rPr>
              <a:t>Добавить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несколько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данных</a:t>
            </a:r>
            <a:r>
              <a:rPr dirty="0" sz="1600" spc="-17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dataInfo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50" y="2198050"/>
            <a:ext cx="3551026" cy="273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50" y="23091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3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30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84" y="694100"/>
            <a:ext cx="6328410" cy="2128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100">
                <a:latin typeface="Verdana"/>
                <a:cs typeface="Verdana"/>
              </a:rPr>
              <a:t>С</a:t>
            </a:r>
            <a:r>
              <a:rPr dirty="0" sz="1500" spc="-100">
                <a:latin typeface="Verdana"/>
                <a:cs typeface="Verdana"/>
              </a:rPr>
              <a:t>о</a:t>
            </a:r>
            <a:r>
              <a:rPr dirty="0" sz="1500" spc="-60">
                <a:latin typeface="Verdana"/>
                <a:cs typeface="Verdana"/>
              </a:rPr>
              <a:t>зд</a:t>
            </a:r>
            <a:r>
              <a:rPr dirty="0" sz="1500" spc="-90">
                <a:latin typeface="Verdana"/>
                <a:cs typeface="Verdana"/>
              </a:rPr>
              <a:t>а</a:t>
            </a:r>
            <a:r>
              <a:rPr dirty="0" sz="1500" spc="-60">
                <a:latin typeface="Verdana"/>
                <a:cs typeface="Verdana"/>
              </a:rPr>
              <a:t>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100">
                <a:latin typeface="Verdana"/>
                <a:cs typeface="Verdana"/>
              </a:rPr>
              <a:t>файл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ind</a:t>
            </a:r>
            <a:r>
              <a:rPr dirty="0" sz="1500" spc="-100">
                <a:latin typeface="Verdana"/>
                <a:cs typeface="Verdana"/>
              </a:rPr>
              <a:t>e</a:t>
            </a:r>
            <a:r>
              <a:rPr dirty="0" sz="1500" spc="-100">
                <a:latin typeface="Verdana"/>
                <a:cs typeface="Verdana"/>
              </a:rPr>
              <a:t>x.html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90">
                <a:latin typeface="Verdana"/>
                <a:cs typeface="Verdana"/>
              </a:rPr>
              <a:t>П</a:t>
            </a:r>
            <a:r>
              <a:rPr dirty="0" sz="1500" spc="-80">
                <a:latin typeface="Verdana"/>
                <a:cs typeface="Verdana"/>
              </a:rPr>
              <a:t>о</a:t>
            </a:r>
            <a:r>
              <a:rPr dirty="0" sz="1500" spc="-75">
                <a:latin typeface="Verdana"/>
                <a:cs typeface="Verdana"/>
              </a:rPr>
              <a:t>дключить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dat</a:t>
            </a:r>
            <a:r>
              <a:rPr dirty="0" sz="1500" spc="-80">
                <a:latin typeface="Verdana"/>
                <a:cs typeface="Verdana"/>
              </a:rPr>
              <a:t>a</a:t>
            </a:r>
            <a:r>
              <a:rPr dirty="0" sz="1500" spc="-110">
                <a:latin typeface="Verdana"/>
                <a:cs typeface="Verdana"/>
              </a:rPr>
              <a:t>.js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40">
                <a:latin typeface="Verdana"/>
                <a:cs typeface="Verdana"/>
              </a:rPr>
              <a:t>Д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75">
                <a:latin typeface="Verdana"/>
                <a:cs typeface="Verdana"/>
              </a:rPr>
              <a:t>бавить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б</a:t>
            </a:r>
            <a:r>
              <a:rPr dirty="0" sz="1500" spc="-75">
                <a:latin typeface="Verdana"/>
                <a:cs typeface="Verdana"/>
              </a:rPr>
              <a:t>лок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450" spc="-5">
                <a:solidFill>
                  <a:srgbClr val="800000"/>
                </a:solidFill>
                <a:latin typeface="Courier New"/>
                <a:cs typeface="Courier New"/>
              </a:rPr>
              <a:t>&lt;di</a:t>
            </a:r>
            <a:r>
              <a:rPr dirty="0" sz="1450">
                <a:solidFill>
                  <a:srgbClr val="800000"/>
                </a:solidFill>
                <a:latin typeface="Courier New"/>
                <a:cs typeface="Courier New"/>
              </a:rPr>
              <a:t>v</a:t>
            </a:r>
            <a:r>
              <a:rPr dirty="0" sz="1450" spc="-7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FF0000"/>
                </a:solidFill>
                <a:latin typeface="Courier New"/>
                <a:cs typeface="Courier New"/>
              </a:rPr>
              <a:t>clas</a:t>
            </a:r>
            <a:r>
              <a:rPr dirty="0" sz="1450" spc="-75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z="1450" spc="-15">
                <a:latin typeface="Courier New"/>
                <a:cs typeface="Courier New"/>
              </a:rPr>
              <a:t>=</a:t>
            </a:r>
            <a:r>
              <a:rPr dirty="0" sz="1450" spc="-5">
                <a:solidFill>
                  <a:srgbClr val="0000FF"/>
                </a:solidFill>
                <a:latin typeface="Courier New"/>
                <a:cs typeface="Courier New"/>
              </a:rPr>
              <a:t>"content</a:t>
            </a:r>
            <a:r>
              <a:rPr dirty="0" sz="1450" spc="-135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dirty="0" sz="1450" spc="-5">
                <a:solidFill>
                  <a:srgbClr val="800000"/>
                </a:solidFill>
                <a:latin typeface="Courier New"/>
                <a:cs typeface="Courier New"/>
              </a:rPr>
              <a:t>&gt;&lt;/div&gt;</a:t>
            </a:r>
            <a:endParaRPr sz="1450">
              <a:latin typeface="Courier New"/>
              <a:cs typeface="Courier New"/>
            </a:endParaRPr>
          </a:p>
          <a:p>
            <a:pPr marL="407034" marR="5080" indent="-394970">
              <a:lnSpc>
                <a:spcPct val="114999"/>
              </a:lnSpc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75">
                <a:latin typeface="Verdana"/>
                <a:cs typeface="Verdana"/>
              </a:rPr>
              <a:t>Создать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переменную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data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добавить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в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нее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JSON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parse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данные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из </a:t>
            </a:r>
            <a:r>
              <a:rPr dirty="0" sz="1500" spc="-515">
                <a:latin typeface="Verdana"/>
                <a:cs typeface="Verdana"/>
              </a:rPr>
              <a:t> </a:t>
            </a:r>
            <a:r>
              <a:rPr dirty="0" sz="1500" spc="-100">
                <a:latin typeface="Verdana"/>
                <a:cs typeface="Verdana"/>
              </a:rPr>
              <a:t>файла</a:t>
            </a:r>
            <a:r>
              <a:rPr dirty="0" sz="1500" spc="-180">
                <a:latin typeface="Verdana"/>
                <a:cs typeface="Verdana"/>
              </a:rPr>
              <a:t> </a:t>
            </a:r>
            <a:r>
              <a:rPr dirty="0" sz="1500" spc="-95">
                <a:latin typeface="Verdana"/>
                <a:cs typeface="Verdana"/>
              </a:rPr>
              <a:t>data.js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70">
                <a:latin typeface="Verdana"/>
                <a:cs typeface="Verdana"/>
              </a:rPr>
              <a:t>Выве</a:t>
            </a:r>
            <a:r>
              <a:rPr dirty="0" sz="1500" spc="-50">
                <a:latin typeface="Verdana"/>
                <a:cs typeface="Verdana"/>
              </a:rPr>
              <a:t>с</a:t>
            </a:r>
            <a:r>
              <a:rPr dirty="0" sz="1500" spc="-60">
                <a:latin typeface="Verdana"/>
                <a:cs typeface="Verdana"/>
              </a:rPr>
              <a:t>ти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в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к</a:t>
            </a:r>
            <a:r>
              <a:rPr dirty="0" sz="1500" spc="-70">
                <a:latin typeface="Verdana"/>
                <a:cs typeface="Verdana"/>
              </a:rPr>
              <a:t>он</a:t>
            </a:r>
            <a:r>
              <a:rPr dirty="0" sz="1500" spc="-70">
                <a:latin typeface="Verdana"/>
                <a:cs typeface="Verdana"/>
              </a:rPr>
              <a:t>с</a:t>
            </a:r>
            <a:r>
              <a:rPr dirty="0" sz="1500" spc="-85">
                <a:latin typeface="Verdana"/>
                <a:cs typeface="Verdana"/>
              </a:rPr>
              <a:t>о</a:t>
            </a:r>
            <a:r>
              <a:rPr dirty="0" sz="1500" spc="-80">
                <a:latin typeface="Verdana"/>
                <a:cs typeface="Verdana"/>
              </a:rPr>
              <a:t>ль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100">
                <a:latin typeface="Verdana"/>
                <a:cs typeface="Verdana"/>
              </a:rPr>
              <a:t>б</a:t>
            </a:r>
            <a:r>
              <a:rPr dirty="0" sz="1500" spc="-65">
                <a:latin typeface="Verdana"/>
                <a:cs typeface="Verdana"/>
              </a:rPr>
              <a:t>ъект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120">
                <a:latin typeface="Verdana"/>
                <a:cs typeface="Verdana"/>
              </a:rPr>
              <a:t>С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помощью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f</a:t>
            </a:r>
            <a:r>
              <a:rPr dirty="0" sz="1500" spc="-95">
                <a:latin typeface="Verdana"/>
                <a:cs typeface="Verdana"/>
              </a:rPr>
              <a:t>o</a:t>
            </a:r>
            <a:r>
              <a:rPr dirty="0" sz="1500" spc="-80">
                <a:latin typeface="Verdana"/>
                <a:cs typeface="Verdana"/>
              </a:rPr>
              <a:t>r</a:t>
            </a:r>
            <a:r>
              <a:rPr dirty="0" sz="1500" spc="-75">
                <a:latin typeface="Verdana"/>
                <a:cs typeface="Verdana"/>
              </a:rPr>
              <a:t>each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70">
                <a:latin typeface="Verdana"/>
                <a:cs typeface="Verdana"/>
              </a:rPr>
              <a:t>бойти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ма</a:t>
            </a:r>
            <a:r>
              <a:rPr dirty="0" sz="1500" spc="-55">
                <a:latin typeface="Verdana"/>
                <a:cs typeface="Verdana"/>
              </a:rPr>
              <a:t>с</a:t>
            </a:r>
            <a:r>
              <a:rPr dirty="0" sz="1500" spc="-60">
                <a:latin typeface="Verdana"/>
                <a:cs typeface="Verdana"/>
              </a:rPr>
              <a:t>сив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70">
                <a:latin typeface="Verdana"/>
                <a:cs typeface="Verdana"/>
              </a:rPr>
              <a:t>Выве</a:t>
            </a:r>
            <a:r>
              <a:rPr dirty="0" sz="1500" spc="-50">
                <a:latin typeface="Verdana"/>
                <a:cs typeface="Verdana"/>
              </a:rPr>
              <a:t>с</a:t>
            </a:r>
            <a:r>
              <a:rPr dirty="0" sz="1500" spc="-60">
                <a:latin typeface="Verdana"/>
                <a:cs typeface="Verdana"/>
              </a:rPr>
              <a:t>ти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в</a:t>
            </a:r>
            <a:r>
              <a:rPr dirty="0" sz="1500" spc="-60">
                <a:latin typeface="Verdana"/>
                <a:cs typeface="Verdana"/>
              </a:rPr>
              <a:t>с</a:t>
            </a:r>
            <a:r>
              <a:rPr dirty="0" sz="1500" spc="-75">
                <a:latin typeface="Verdana"/>
                <a:cs typeface="Verdana"/>
              </a:rPr>
              <a:t>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из</a:t>
            </a:r>
            <a:r>
              <a:rPr dirty="0" sz="1500" spc="-60">
                <a:latin typeface="Verdana"/>
                <a:cs typeface="Verdana"/>
              </a:rPr>
              <a:t>о</a:t>
            </a:r>
            <a:r>
              <a:rPr dirty="0" sz="1500" spc="-70">
                <a:latin typeface="Verdana"/>
                <a:cs typeface="Verdana"/>
              </a:rPr>
              <a:t>бра</a:t>
            </a:r>
            <a:r>
              <a:rPr dirty="0" sz="1500" spc="-114">
                <a:latin typeface="Verdana"/>
                <a:cs typeface="Verdana"/>
              </a:rPr>
              <a:t>ж</a:t>
            </a:r>
            <a:r>
              <a:rPr dirty="0" sz="1500" spc="-80">
                <a:latin typeface="Verdana"/>
                <a:cs typeface="Verdana"/>
              </a:rPr>
              <a:t>ения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из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данных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0594" y="2202894"/>
            <a:ext cx="1519074" cy="260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4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20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784" y="1122919"/>
            <a:ext cx="639699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034" marR="5080" indent="-39497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100">
                <a:latin typeface="Verdana"/>
                <a:cs typeface="Verdana"/>
              </a:rPr>
              <a:t>С</a:t>
            </a:r>
            <a:r>
              <a:rPr dirty="0" sz="1500" spc="-100">
                <a:latin typeface="Verdana"/>
                <a:cs typeface="Verdana"/>
              </a:rPr>
              <a:t>о</a:t>
            </a:r>
            <a:r>
              <a:rPr dirty="0" sz="1500" spc="-60">
                <a:latin typeface="Verdana"/>
                <a:cs typeface="Verdana"/>
              </a:rPr>
              <a:t>зд</a:t>
            </a:r>
            <a:r>
              <a:rPr dirty="0" sz="1500" spc="-90">
                <a:latin typeface="Verdana"/>
                <a:cs typeface="Verdana"/>
              </a:rPr>
              <a:t>а</a:t>
            </a:r>
            <a:r>
              <a:rPr dirty="0" sz="1500" spc="-60">
                <a:latin typeface="Verdana"/>
                <a:cs typeface="Verdana"/>
              </a:rPr>
              <a:t>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в</a:t>
            </a:r>
            <a:r>
              <a:rPr dirty="0" sz="1500" spc="-60">
                <a:latin typeface="Verdana"/>
                <a:cs typeface="Verdana"/>
              </a:rPr>
              <a:t>с</a:t>
            </a:r>
            <a:r>
              <a:rPr dirty="0" sz="1500" spc="-75">
                <a:latin typeface="Verdana"/>
                <a:cs typeface="Verdana"/>
              </a:rPr>
              <a:t>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не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100">
                <a:latin typeface="Verdana"/>
                <a:cs typeface="Verdana"/>
              </a:rPr>
              <a:t>б</a:t>
            </a:r>
            <a:r>
              <a:rPr dirty="0" sz="1500" spc="-150">
                <a:latin typeface="Verdana"/>
                <a:cs typeface="Verdana"/>
              </a:rPr>
              <a:t>х</a:t>
            </a:r>
            <a:r>
              <a:rPr dirty="0" sz="1500" spc="-80">
                <a:latin typeface="Verdana"/>
                <a:cs typeface="Verdana"/>
              </a:rPr>
              <a:t>о</a:t>
            </a:r>
            <a:r>
              <a:rPr dirty="0" sz="1500" spc="-60">
                <a:latin typeface="Verdana"/>
                <a:cs typeface="Verdana"/>
              </a:rPr>
              <a:t>димые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з</a:t>
            </a:r>
            <a:r>
              <a:rPr dirty="0" sz="1500" spc="-90">
                <a:latin typeface="Verdana"/>
                <a:cs typeface="Verdana"/>
              </a:rPr>
              <a:t>а</a:t>
            </a:r>
            <a:r>
              <a:rPr dirty="0" sz="1500" spc="-100">
                <a:latin typeface="Verdana"/>
                <a:cs typeface="Verdana"/>
              </a:rPr>
              <a:t>г</a:t>
            </a:r>
            <a:r>
              <a:rPr dirty="0" sz="1500" spc="-85">
                <a:latin typeface="Verdana"/>
                <a:cs typeface="Verdana"/>
              </a:rPr>
              <a:t>о</a:t>
            </a:r>
            <a:r>
              <a:rPr dirty="0" sz="1500" spc="-85">
                <a:latin typeface="Verdana"/>
                <a:cs typeface="Verdana"/>
              </a:rPr>
              <a:t>ловки,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5">
                <a:latin typeface="Verdana"/>
                <a:cs typeface="Verdana"/>
              </a:rPr>
              <a:t>параграфы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из</a:t>
            </a:r>
            <a:r>
              <a:rPr dirty="0" sz="1500" spc="-60">
                <a:latin typeface="Verdana"/>
                <a:cs typeface="Verdana"/>
              </a:rPr>
              <a:t>о</a:t>
            </a:r>
            <a:r>
              <a:rPr dirty="0" sz="1500" spc="-70">
                <a:latin typeface="Verdana"/>
                <a:cs typeface="Verdana"/>
              </a:rPr>
              <a:t>бра</a:t>
            </a:r>
            <a:r>
              <a:rPr dirty="0" sz="1500" spc="-114">
                <a:latin typeface="Verdana"/>
                <a:cs typeface="Verdana"/>
              </a:rPr>
              <a:t>ж</a:t>
            </a:r>
            <a:r>
              <a:rPr dirty="0" sz="1500" spc="-80">
                <a:latin typeface="Verdana"/>
                <a:cs typeface="Verdana"/>
              </a:rPr>
              <a:t>ения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(из  </a:t>
            </a:r>
            <a:r>
              <a:rPr dirty="0" sz="1500" spc="-90">
                <a:latin typeface="Verdana"/>
                <a:cs typeface="Verdana"/>
              </a:rPr>
              <a:t>данных</a:t>
            </a:r>
            <a:r>
              <a:rPr dirty="0" sz="1500" spc="-180">
                <a:latin typeface="Verdana"/>
                <a:cs typeface="Verdana"/>
              </a:rPr>
              <a:t> </a:t>
            </a:r>
            <a:r>
              <a:rPr dirty="0" sz="1500" spc="-110">
                <a:latin typeface="Verdana"/>
                <a:cs typeface="Verdana"/>
              </a:rPr>
              <a:t>json)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70">
                <a:latin typeface="Verdana"/>
                <a:cs typeface="Verdana"/>
              </a:rPr>
              <a:t>Добавить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все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содержимое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в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блок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контент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40">
                <a:latin typeface="Verdana"/>
                <a:cs typeface="Verdana"/>
              </a:rPr>
              <a:t>Д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75">
                <a:latin typeface="Verdana"/>
                <a:cs typeface="Verdana"/>
              </a:rPr>
              <a:t>бавить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с</a:t>
            </a:r>
            <a:r>
              <a:rPr dirty="0" sz="1500" spc="-70">
                <a:latin typeface="Verdana"/>
                <a:cs typeface="Verdana"/>
              </a:rPr>
              <a:t>тили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при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не</a:t>
            </a:r>
            <a:r>
              <a:rPr dirty="0" sz="1500" spc="-70">
                <a:latin typeface="Verdana"/>
                <a:cs typeface="Verdana"/>
              </a:rPr>
              <a:t>о</a:t>
            </a:r>
            <a:r>
              <a:rPr dirty="0" sz="1500" spc="-100">
                <a:latin typeface="Verdana"/>
                <a:cs typeface="Verdana"/>
              </a:rPr>
              <a:t>б</a:t>
            </a:r>
            <a:r>
              <a:rPr dirty="0" sz="1500" spc="-150">
                <a:latin typeface="Verdana"/>
                <a:cs typeface="Verdana"/>
              </a:rPr>
              <a:t>х</a:t>
            </a:r>
            <a:r>
              <a:rPr dirty="0" sz="1500" spc="-80">
                <a:latin typeface="Verdana"/>
                <a:cs typeface="Verdana"/>
              </a:rPr>
              <a:t>о</a:t>
            </a:r>
            <a:r>
              <a:rPr dirty="0" sz="1500" spc="-50">
                <a:latin typeface="Verdana"/>
                <a:cs typeface="Verdana"/>
              </a:rPr>
              <a:t>димо</a:t>
            </a:r>
            <a:r>
              <a:rPr dirty="0" sz="1500" spc="-40">
                <a:latin typeface="Verdana"/>
                <a:cs typeface="Verdana"/>
              </a:rPr>
              <a:t>с</a:t>
            </a:r>
            <a:r>
              <a:rPr dirty="0" sz="1500" spc="-60">
                <a:latin typeface="Verdana"/>
                <a:cs typeface="Verdana"/>
              </a:rPr>
              <a:t>ти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3070" y="2879998"/>
            <a:ext cx="1571999" cy="2050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3"/>
              <a:ext cx="291600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282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И</a:t>
            </a:r>
            <a:r>
              <a:rPr dirty="0" spc="-145"/>
              <a:t>т</a:t>
            </a:r>
            <a:r>
              <a:rPr dirty="0" spc="-165"/>
              <a:t>оги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439662"/>
            <a:ext cx="9144000" cy="3703954"/>
            <a:chOff x="0" y="1439662"/>
            <a:chExt cx="9144000" cy="37039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39662"/>
              <a:ext cx="9143999" cy="3703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450" y="1461806"/>
              <a:ext cx="4279761" cy="2082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10.pptx</dc:title>
  <dcterms:created xsi:type="dcterms:W3CDTF">2023-04-14T18:41:47Z</dcterms:created>
  <dcterms:modified xsi:type="dcterms:W3CDTF">2023-04-14T18:41:47Z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