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000" y="186600"/>
            <a:ext cx="291599" cy="291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0" y="3182447"/>
            <a:ext cx="80893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752" y="1119285"/>
            <a:ext cx="7986495" cy="114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file/mZwLT9fKktsWuVyfQRoST1/shop-(Copy)-(Copy)?node-id=73%3A140" TargetMode="External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79670" cy="5143500"/>
          </a:xfrm>
          <a:custGeom>
            <a:avLst/>
            <a:gdLst/>
            <a:ahLst/>
            <a:cxnLst/>
            <a:rect l="l" t="t" r="r" b="b"/>
            <a:pathLst>
              <a:path w="4979670" h="5143500">
                <a:moveTo>
                  <a:pt x="0" y="5143499"/>
                </a:moveTo>
                <a:lnTo>
                  <a:pt x="4979149" y="5143499"/>
                </a:lnTo>
                <a:lnTo>
                  <a:pt x="497914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00" y="360000"/>
            <a:ext cx="1611099" cy="2076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20590" y="0"/>
            <a:ext cx="4523740" cy="5143500"/>
            <a:chOff x="4620590" y="0"/>
            <a:chExt cx="4523740" cy="5143500"/>
          </a:xfrm>
        </p:grpSpPr>
        <p:sp>
          <p:nvSpPr>
            <p:cNvPr id="5" name="object 5"/>
            <p:cNvSpPr/>
            <p:nvPr/>
          </p:nvSpPr>
          <p:spPr>
            <a:xfrm>
              <a:off x="4979149" y="0"/>
              <a:ext cx="4164965" cy="5143500"/>
            </a:xfrm>
            <a:custGeom>
              <a:avLst/>
              <a:gdLst/>
              <a:ahLst/>
              <a:cxnLst/>
              <a:rect l="l" t="t" r="r" b="b"/>
              <a:pathLst>
                <a:path w="4164965" h="5143500">
                  <a:moveTo>
                    <a:pt x="41648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64899" y="0"/>
                  </a:lnTo>
                  <a:lnTo>
                    <a:pt x="4164899" y="5143499"/>
                  </a:lnTo>
                  <a:close/>
                </a:path>
              </a:pathLst>
            </a:custGeom>
            <a:solidFill>
              <a:srgbClr val="8D46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590" y="838021"/>
              <a:ext cx="3041524" cy="3328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7300" y="2692472"/>
            <a:ext cx="216852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6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600" spc="-155" b="1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600" spc="-21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600" spc="-140" b="1">
                <a:solidFill>
                  <a:srgbClr val="FFFFFF"/>
                </a:solidFill>
                <a:latin typeface="Tahoma"/>
                <a:cs typeface="Tahoma"/>
              </a:rPr>
              <a:t>shop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000" spc="-65">
                <a:solidFill>
                  <a:srgbClr val="71E76E"/>
                </a:solidFill>
                <a:latin typeface="Verdana"/>
                <a:cs typeface="Verdana"/>
              </a:rPr>
              <a:t>У</a:t>
            </a:r>
            <a:r>
              <a:rPr dirty="0" sz="1000" spc="-45">
                <a:solidFill>
                  <a:srgbClr val="71E76E"/>
                </a:solidFill>
                <a:latin typeface="Verdana"/>
                <a:cs typeface="Verdana"/>
              </a:rPr>
              <a:t>рок</a:t>
            </a:r>
            <a:r>
              <a:rPr dirty="0" sz="1000" spc="-120">
                <a:solidFill>
                  <a:srgbClr val="71E76E"/>
                </a:solidFill>
                <a:latin typeface="Verdana"/>
                <a:cs typeface="Verdana"/>
              </a:rPr>
              <a:t> </a:t>
            </a:r>
            <a:r>
              <a:rPr dirty="0" sz="1000" spc="-40">
                <a:solidFill>
                  <a:srgbClr val="71E76E"/>
                </a:solidFill>
                <a:latin typeface="Verdana"/>
                <a:cs typeface="Verdana"/>
              </a:rPr>
              <a:t>11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11938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Tahoma"/>
                <a:cs typeface="Tahoma"/>
              </a:rPr>
              <a:t>Р</a:t>
            </a:r>
            <a:r>
              <a:rPr dirty="0" sz="1800" spc="-95" b="1">
                <a:latin typeface="Tahoma"/>
                <a:cs typeface="Tahoma"/>
              </a:rPr>
              <a:t>е</a:t>
            </a:r>
            <a:r>
              <a:rPr dirty="0" sz="1800" spc="-140" b="1">
                <a:latin typeface="Tahoma"/>
                <a:cs typeface="Tahoma"/>
              </a:rPr>
              <a:t>г</a:t>
            </a:r>
            <a:r>
              <a:rPr dirty="0" sz="1800" spc="-80" b="1">
                <a:latin typeface="Tahoma"/>
                <a:cs typeface="Tahoma"/>
              </a:rPr>
              <a:t>ламент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179459"/>
            <a:ext cx="189755" cy="1785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699" y="1155746"/>
            <a:ext cx="3040380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latin typeface="Verdana"/>
                <a:cs typeface="Verdana"/>
              </a:rPr>
              <a:t>П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70">
                <a:latin typeface="Verdana"/>
                <a:cs typeface="Verdana"/>
              </a:rPr>
              <a:t>лучаем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0">
                <a:latin typeface="Verdana"/>
                <a:cs typeface="Verdana"/>
              </a:rPr>
              <a:t>дание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84400"/>
              </a:lnSpc>
            </a:pPr>
            <a:r>
              <a:rPr dirty="0" sz="1200" spc="-70">
                <a:latin typeface="Verdana"/>
                <a:cs typeface="Verdana"/>
              </a:rPr>
              <a:t>Вып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55">
                <a:latin typeface="Verdana"/>
                <a:cs typeface="Verdana"/>
              </a:rPr>
              <a:t>лняем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0">
                <a:latin typeface="Verdana"/>
                <a:cs typeface="Verdana"/>
              </a:rPr>
              <a:t>дание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60">
                <a:latin typeface="Verdana"/>
                <a:cs typeface="Verdana"/>
              </a:rPr>
              <a:t>определенное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5">
                <a:latin typeface="Verdana"/>
                <a:cs typeface="Verdana"/>
              </a:rPr>
              <a:t>время  </a:t>
            </a:r>
            <a:r>
              <a:rPr dirty="0" sz="1200" spc="-55">
                <a:latin typeface="Verdana"/>
                <a:cs typeface="Verdana"/>
              </a:rPr>
              <a:t>Проверяем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60">
                <a:latin typeface="Verdana"/>
                <a:cs typeface="Verdana"/>
              </a:rPr>
              <a:t>правильнос</a:t>
            </a:r>
            <a:r>
              <a:rPr dirty="0" sz="1200" spc="-45">
                <a:latin typeface="Verdana"/>
                <a:cs typeface="Verdana"/>
              </a:rPr>
              <a:t>ть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70">
                <a:latin typeface="Verdana"/>
                <a:cs typeface="Verdana"/>
              </a:rPr>
              <a:t>вып</a:t>
            </a:r>
            <a:r>
              <a:rPr dirty="0" sz="1200" spc="-70">
                <a:latin typeface="Verdana"/>
                <a:cs typeface="Verdana"/>
              </a:rPr>
              <a:t>о</a:t>
            </a:r>
            <a:r>
              <a:rPr dirty="0" sz="1200" spc="-60">
                <a:latin typeface="Verdana"/>
                <a:cs typeface="Verdana"/>
              </a:rPr>
              <a:t>лнения  </a:t>
            </a:r>
            <a:r>
              <a:rPr dirty="0" sz="1200" spc="-60">
                <a:latin typeface="Verdana"/>
                <a:cs typeface="Verdana"/>
              </a:rPr>
              <a:t>Пер</a:t>
            </a:r>
            <a:r>
              <a:rPr dirty="0" sz="1200" spc="-70">
                <a:latin typeface="Verdana"/>
                <a:cs typeface="Verdana"/>
              </a:rPr>
              <a:t>е</a:t>
            </a:r>
            <a:r>
              <a:rPr dirty="0" sz="1200" spc="-120">
                <a:latin typeface="Verdana"/>
                <a:cs typeface="Verdana"/>
              </a:rPr>
              <a:t>х</a:t>
            </a:r>
            <a:r>
              <a:rPr dirty="0" sz="1200" spc="-65">
                <a:latin typeface="Verdana"/>
                <a:cs typeface="Verdana"/>
              </a:rPr>
              <a:t>о</a:t>
            </a:r>
            <a:r>
              <a:rPr dirty="0" sz="1200" spc="-35">
                <a:latin typeface="Verdana"/>
                <a:cs typeface="Verdana"/>
              </a:rPr>
              <a:t>дим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55">
                <a:latin typeface="Verdana"/>
                <a:cs typeface="Verdana"/>
              </a:rPr>
              <a:t>к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55">
                <a:latin typeface="Verdana"/>
                <a:cs typeface="Verdana"/>
              </a:rPr>
              <a:t>новому</a:t>
            </a:r>
            <a:r>
              <a:rPr dirty="0" sz="1200" spc="-140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з</a:t>
            </a:r>
            <a:r>
              <a:rPr dirty="0" sz="1200" spc="-55">
                <a:latin typeface="Verdana"/>
                <a:cs typeface="Verdana"/>
              </a:rPr>
              <a:t>а</a:t>
            </a:r>
            <a:r>
              <a:rPr dirty="0" sz="1200" spc="-65">
                <a:latin typeface="Verdana"/>
                <a:cs typeface="Verdana"/>
              </a:rPr>
              <a:t>данию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516771"/>
            <a:ext cx="189755" cy="178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854083"/>
            <a:ext cx="189755" cy="178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2191395"/>
            <a:ext cx="189755" cy="178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3"/>
              <a:ext cx="291600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851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З</a:t>
            </a:r>
            <a:r>
              <a:rPr dirty="0" spc="-80"/>
              <a:t>а</a:t>
            </a:r>
            <a:r>
              <a:rPr dirty="0" spc="-190"/>
              <a:t>дания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1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25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752" y="1130572"/>
            <a:ext cx="5883910" cy="311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830" marR="23495" indent="-40576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45">
                <a:latin typeface="Verdana"/>
                <a:cs typeface="Verdana"/>
              </a:rPr>
              <a:t>Д</a:t>
            </a:r>
            <a:r>
              <a:rPr dirty="0" sz="1600" spc="-95">
                <a:latin typeface="Verdana"/>
                <a:cs typeface="Verdana"/>
              </a:rPr>
              <a:t>ан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ма</a:t>
            </a:r>
            <a:r>
              <a:rPr dirty="0" sz="1600" spc="-85">
                <a:latin typeface="Verdana"/>
                <a:cs typeface="Verdana"/>
              </a:rPr>
              <a:t>к</a:t>
            </a:r>
            <a:r>
              <a:rPr dirty="0" sz="1600" spc="-95">
                <a:latin typeface="Verdana"/>
                <a:cs typeface="Verdana"/>
              </a:rPr>
              <a:t>е</a:t>
            </a:r>
            <a:r>
              <a:rPr dirty="0" sz="1600" spc="-35">
                <a:latin typeface="Verdana"/>
                <a:cs typeface="Verdana"/>
              </a:rPr>
              <a:t>т  </a:t>
            </a:r>
            <a:r>
              <a:rPr dirty="0" u="heavy" sz="1600" spc="-114">
                <a:solidFill>
                  <a:srgbClr val="8D46F6"/>
                </a:solidFill>
                <a:uFill>
                  <a:solidFill>
                    <a:srgbClr val="8D46F6"/>
                  </a:solidFill>
                </a:uFill>
                <a:latin typeface="Verdana"/>
                <a:cs typeface="Verdana"/>
                <a:hlinkClick r:id="rId2"/>
              </a:rPr>
              <a:t>https://www.ﬁgma.com/ﬁle/mZwLT9fKktsWuVyfQRoST1/sh </a:t>
            </a:r>
            <a:r>
              <a:rPr dirty="0" sz="1600" spc="-550">
                <a:solidFill>
                  <a:srgbClr val="8D46F6"/>
                </a:solidFill>
                <a:latin typeface="Verdana"/>
                <a:cs typeface="Verdana"/>
              </a:rPr>
              <a:t> </a:t>
            </a:r>
            <a:r>
              <a:rPr dirty="0" u="heavy" sz="1600" spc="-110">
                <a:solidFill>
                  <a:srgbClr val="8D46F6"/>
                </a:solidFill>
                <a:uFill>
                  <a:solidFill>
                    <a:srgbClr val="8D46F6"/>
                  </a:solidFill>
                </a:uFill>
                <a:latin typeface="Verdana"/>
                <a:cs typeface="Verdana"/>
                <a:hlinkClick r:id="rId2"/>
              </a:rPr>
              <a:t>op-(Copy)-(Copy)?node-id=73%3A140</a:t>
            </a:r>
            <a:r>
              <a:rPr dirty="0" sz="1600" spc="-110">
                <a:solidFill>
                  <a:srgbClr val="8D46F6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600" spc="-60">
                <a:latin typeface="Verdana"/>
                <a:cs typeface="Verdana"/>
              </a:rPr>
              <a:t>в </a:t>
            </a:r>
            <a:r>
              <a:rPr dirty="0" sz="1600" spc="-70">
                <a:latin typeface="Verdana"/>
                <a:cs typeface="Verdana"/>
              </a:rPr>
              <a:t>котором 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предс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85">
                <a:latin typeface="Verdana"/>
                <a:cs typeface="Verdana"/>
              </a:rPr>
              <a:t>а</a:t>
            </a:r>
            <a:r>
              <a:rPr dirty="0" sz="1600" spc="-95">
                <a:latin typeface="Verdana"/>
                <a:cs typeface="Verdana"/>
              </a:rPr>
              <a:t>в</a:t>
            </a:r>
            <a:r>
              <a:rPr dirty="0" sz="1600" spc="-90">
                <a:latin typeface="Verdana"/>
                <a:cs typeface="Verdana"/>
              </a:rPr>
              <a:t>лены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70">
                <a:latin typeface="Verdana"/>
                <a:cs typeface="Verdana"/>
              </a:rPr>
              <a:t>о</a:t>
            </a:r>
            <a:r>
              <a:rPr dirty="0" sz="1600" spc="-80">
                <a:latin typeface="Verdana"/>
                <a:cs typeface="Verdana"/>
              </a:rPr>
              <a:t>в</a:t>
            </a:r>
            <a:r>
              <a:rPr dirty="0" sz="1600" spc="-100">
                <a:latin typeface="Verdana"/>
                <a:cs typeface="Verdana"/>
              </a:rPr>
              <a:t>ары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на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с</a:t>
            </a:r>
            <a:r>
              <a:rPr dirty="0" sz="1600" spc="-75">
                <a:latin typeface="Verdana"/>
                <a:cs typeface="Verdana"/>
              </a:rPr>
              <a:t>транице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к</a:t>
            </a:r>
            <a:r>
              <a:rPr dirty="0" sz="1600" spc="-75">
                <a:latin typeface="Verdana"/>
                <a:cs typeface="Verdana"/>
              </a:rPr>
              <a:t>о</a:t>
            </a:r>
            <a:r>
              <a:rPr dirty="0" sz="1600" spc="-80">
                <a:latin typeface="Verdana"/>
                <a:cs typeface="Verdana"/>
              </a:rPr>
              <a:t>р</a:t>
            </a:r>
            <a:r>
              <a:rPr dirty="0" sz="1600" spc="-80">
                <a:latin typeface="Verdana"/>
                <a:cs typeface="Verdana"/>
              </a:rPr>
              <a:t>зины</a:t>
            </a:r>
            <a:endParaRPr sz="1600">
              <a:latin typeface="Verdana"/>
              <a:cs typeface="Verdana"/>
            </a:endParaRPr>
          </a:p>
          <a:p>
            <a:pPr marL="417830" marR="356235" indent="-405765">
              <a:lnSpc>
                <a:spcPct val="114999"/>
              </a:lnSpc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80">
                <a:latin typeface="Verdana"/>
                <a:cs typeface="Verdana"/>
              </a:rPr>
              <a:t>Не</a:t>
            </a:r>
            <a:r>
              <a:rPr dirty="0" sz="1600" spc="-65">
                <a:latin typeface="Verdana"/>
                <a:cs typeface="Verdana"/>
              </a:rPr>
              <a:t>о</a:t>
            </a:r>
            <a:r>
              <a:rPr dirty="0" sz="1600" spc="-105">
                <a:latin typeface="Verdana"/>
                <a:cs typeface="Verdana"/>
              </a:rPr>
              <a:t>б</a:t>
            </a:r>
            <a:r>
              <a:rPr dirty="0" sz="1600" spc="-160">
                <a:latin typeface="Verdana"/>
                <a:cs typeface="Verdana"/>
              </a:rPr>
              <a:t>х</a:t>
            </a:r>
            <a:r>
              <a:rPr dirty="0" sz="1600" spc="-85">
                <a:latin typeface="Verdana"/>
                <a:cs typeface="Verdana"/>
              </a:rPr>
              <a:t>о</a:t>
            </a:r>
            <a:r>
              <a:rPr dirty="0" sz="1600" spc="-50">
                <a:latin typeface="Verdana"/>
                <a:cs typeface="Verdana"/>
              </a:rPr>
              <a:t>димо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с</a:t>
            </a:r>
            <a:r>
              <a:rPr dirty="0" sz="1600" spc="-95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60">
                <a:latin typeface="Verdana"/>
                <a:cs typeface="Verdana"/>
              </a:rPr>
              <a:t>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файл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dat</a:t>
            </a:r>
            <a:r>
              <a:rPr dirty="0" sz="1600" spc="-85">
                <a:latin typeface="Verdana"/>
                <a:cs typeface="Verdana"/>
              </a:rPr>
              <a:t>a</a:t>
            </a:r>
            <a:r>
              <a:rPr dirty="0" sz="1600" spc="-120">
                <a:latin typeface="Verdana"/>
                <a:cs typeface="Verdana"/>
              </a:rPr>
              <a:t>.js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к</a:t>
            </a:r>
            <a:r>
              <a:rPr dirty="0" sz="1600" spc="-105">
                <a:latin typeface="Verdana"/>
                <a:cs typeface="Verdana"/>
              </a:rPr>
              <a:t>о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55">
                <a:latin typeface="Verdana"/>
                <a:cs typeface="Verdana"/>
              </a:rPr>
              <a:t>ором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с</a:t>
            </a:r>
            <a:r>
              <a:rPr dirty="0" sz="1600" spc="-95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50">
                <a:latin typeface="Verdana"/>
                <a:cs typeface="Verdana"/>
              </a:rPr>
              <a:t>ть  </a:t>
            </a:r>
            <a:r>
              <a:rPr dirty="0" sz="1600" spc="-80">
                <a:latin typeface="Verdana"/>
                <a:cs typeface="Verdana"/>
              </a:rPr>
              <a:t>переменную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data</a:t>
            </a:r>
            <a:r>
              <a:rPr dirty="0" sz="1600" spc="-90">
                <a:latin typeface="Verdana"/>
                <a:cs typeface="Verdana"/>
              </a:rPr>
              <a:t>P</a:t>
            </a:r>
            <a:r>
              <a:rPr dirty="0" sz="1600" spc="-110">
                <a:latin typeface="Verdana"/>
                <a:cs typeface="Verdana"/>
              </a:rPr>
              <a:t>r</a:t>
            </a:r>
            <a:r>
              <a:rPr dirty="0" sz="1600" spc="-70">
                <a:latin typeface="Verdana"/>
                <a:cs typeface="Verdana"/>
              </a:rPr>
              <a:t>oducts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к</a:t>
            </a:r>
            <a:r>
              <a:rPr dirty="0" sz="1600" spc="-100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т</a:t>
            </a:r>
            <a:r>
              <a:rPr dirty="0" sz="1600" spc="-75">
                <a:latin typeface="Verdana"/>
                <a:cs typeface="Verdana"/>
              </a:rPr>
              <a:t>о</a:t>
            </a:r>
            <a:r>
              <a:rPr dirty="0" sz="1600" spc="-85">
                <a:latin typeface="Verdana"/>
                <a:cs typeface="Verdana"/>
              </a:rPr>
              <a:t>р</a:t>
            </a:r>
            <a:r>
              <a:rPr dirty="0" sz="1600" spc="-125">
                <a:latin typeface="Verdana"/>
                <a:cs typeface="Verdana"/>
              </a:rPr>
              <a:t>ую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присвоить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JSON  </a:t>
            </a:r>
            <a:r>
              <a:rPr dirty="0" sz="1600" spc="-85">
                <a:latin typeface="Verdana"/>
                <a:cs typeface="Verdana"/>
              </a:rPr>
              <a:t>данные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по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70">
                <a:latin typeface="Verdana"/>
                <a:cs typeface="Verdana"/>
              </a:rPr>
              <a:t>о</a:t>
            </a:r>
            <a:r>
              <a:rPr dirty="0" sz="1600" spc="-80">
                <a:latin typeface="Verdana"/>
                <a:cs typeface="Verdana"/>
              </a:rPr>
              <a:t>в</a:t>
            </a:r>
            <a:r>
              <a:rPr dirty="0" sz="1600" spc="-90">
                <a:latin typeface="Verdana"/>
                <a:cs typeface="Verdana"/>
              </a:rPr>
              <a:t>арам.</a:t>
            </a:r>
            <a:endParaRPr sz="1600">
              <a:latin typeface="Verdana"/>
              <a:cs typeface="Verdana"/>
            </a:endParaRPr>
          </a:p>
          <a:p>
            <a:pPr marL="417830" marR="353695" indent="-405765">
              <a:lnSpc>
                <a:spcPct val="114999"/>
              </a:lnSpc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55">
                <a:latin typeface="Verdana"/>
                <a:cs typeface="Verdana"/>
              </a:rPr>
              <a:t>Вам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нужно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самос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80">
                <a:latin typeface="Verdana"/>
                <a:cs typeface="Verdana"/>
              </a:rPr>
              <a:t>оя</a:t>
            </a:r>
            <a:r>
              <a:rPr dirty="0" sz="1600" spc="-85">
                <a:latin typeface="Verdana"/>
                <a:cs typeface="Verdana"/>
              </a:rPr>
              <a:t>т</a:t>
            </a:r>
            <a:r>
              <a:rPr dirty="0" sz="1600" spc="-80">
                <a:latin typeface="Verdana"/>
                <a:cs typeface="Verdana"/>
              </a:rPr>
              <a:t>ельно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с</a:t>
            </a:r>
            <a:r>
              <a:rPr dirty="0" sz="1600" spc="-90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60">
                <a:latin typeface="Verdana"/>
                <a:cs typeface="Verdana"/>
              </a:rPr>
              <a:t>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JSON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данные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(не  </a:t>
            </a:r>
            <a:r>
              <a:rPr dirty="0" sz="1600" spc="-50">
                <a:latin typeface="Verdana"/>
                <a:cs typeface="Verdana"/>
              </a:rPr>
              <a:t>з</a:t>
            </a:r>
            <a:r>
              <a:rPr dirty="0" sz="1600" spc="-105">
                <a:latin typeface="Verdana"/>
                <a:cs typeface="Verdana"/>
              </a:rPr>
              <a:t>а</a:t>
            </a:r>
            <a:r>
              <a:rPr dirty="0" sz="1600" spc="-80">
                <a:latin typeface="Verdana"/>
                <a:cs typeface="Verdana"/>
              </a:rPr>
              <a:t>быть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про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к</a:t>
            </a:r>
            <a:r>
              <a:rPr dirty="0" sz="1600" spc="-90">
                <a:latin typeface="Verdana"/>
                <a:cs typeface="Verdana"/>
              </a:rPr>
              <a:t>авычки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д</a:t>
            </a:r>
            <a:r>
              <a:rPr dirty="0" sz="1600" spc="-100">
                <a:latin typeface="Verdana"/>
                <a:cs typeface="Verdana"/>
              </a:rPr>
              <a:t>ля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ключей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и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зн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90">
                <a:latin typeface="Verdana"/>
                <a:cs typeface="Verdana"/>
              </a:rPr>
              <a:t>чений</a:t>
            </a:r>
            <a:endParaRPr sz="1600">
              <a:latin typeface="Verdana"/>
              <a:cs typeface="Verdana"/>
            </a:endParaRPr>
          </a:p>
          <a:p>
            <a:pPr marL="417830" marR="5080" indent="-405765">
              <a:lnSpc>
                <a:spcPct val="114999"/>
              </a:lnSpc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75">
                <a:latin typeface="Verdana"/>
                <a:cs typeface="Verdana"/>
              </a:rPr>
              <a:t>Добавить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все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данные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из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макета,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чтобы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дальнейшим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по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ним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мы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смо</a:t>
            </a:r>
            <a:r>
              <a:rPr dirty="0" sz="1600" spc="-90">
                <a:latin typeface="Verdana"/>
                <a:cs typeface="Verdana"/>
              </a:rPr>
              <a:t>г</a:t>
            </a:r>
            <a:r>
              <a:rPr dirty="0" sz="1600" spc="-90">
                <a:latin typeface="Verdana"/>
                <a:cs typeface="Verdana"/>
              </a:rPr>
              <a:t>ли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с</a:t>
            </a:r>
            <a:r>
              <a:rPr dirty="0" sz="1600" spc="-95">
                <a:latin typeface="Verdana"/>
                <a:cs typeface="Verdana"/>
              </a:rPr>
              <a:t>о</a:t>
            </a:r>
            <a:r>
              <a:rPr dirty="0" sz="1600" spc="-65">
                <a:latin typeface="Verdana"/>
                <a:cs typeface="Verdana"/>
              </a:rPr>
              <a:t>зд</a:t>
            </a:r>
            <a:r>
              <a:rPr dirty="0" sz="1600" spc="-100">
                <a:latin typeface="Verdana"/>
                <a:cs typeface="Verdana"/>
              </a:rPr>
              <a:t>а</a:t>
            </a:r>
            <a:r>
              <a:rPr dirty="0" sz="1600" spc="-60">
                <a:latin typeface="Verdana"/>
                <a:cs typeface="Verdana"/>
              </a:rPr>
              <a:t>ть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вёрс</a:t>
            </a:r>
            <a:r>
              <a:rPr dirty="0" sz="1600" spc="-85">
                <a:latin typeface="Verdana"/>
                <a:cs typeface="Verdana"/>
              </a:rPr>
              <a:t>тку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5" y="2650373"/>
            <a:ext cx="1571999" cy="2050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2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30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752" y="1119285"/>
            <a:ext cx="5836920" cy="1147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110">
                <a:latin typeface="Verdana"/>
                <a:cs typeface="Verdana"/>
              </a:rPr>
              <a:t>С</a:t>
            </a:r>
            <a:r>
              <a:rPr dirty="0" sz="1600" spc="-110">
                <a:latin typeface="Verdana"/>
                <a:cs typeface="Verdana"/>
              </a:rPr>
              <a:t>о</a:t>
            </a:r>
            <a:r>
              <a:rPr dirty="0" sz="1600" spc="-55">
                <a:latin typeface="Verdana"/>
                <a:cs typeface="Verdana"/>
              </a:rPr>
              <a:t>здаём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вёрс</a:t>
            </a:r>
            <a:r>
              <a:rPr dirty="0" sz="1600" spc="-85">
                <a:latin typeface="Verdana"/>
                <a:cs typeface="Verdana"/>
              </a:rPr>
              <a:t>тку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по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данному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ма</a:t>
            </a:r>
            <a:r>
              <a:rPr dirty="0" sz="1600" spc="-85">
                <a:latin typeface="Verdana"/>
                <a:cs typeface="Verdana"/>
              </a:rPr>
              <a:t>к</a:t>
            </a:r>
            <a:r>
              <a:rPr dirty="0" sz="1600" spc="-95">
                <a:latin typeface="Verdana"/>
                <a:cs typeface="Verdana"/>
              </a:rPr>
              <a:t>е</a:t>
            </a:r>
            <a:r>
              <a:rPr dirty="0" sz="1600" spc="-30">
                <a:latin typeface="Verdana"/>
                <a:cs typeface="Verdana"/>
              </a:rPr>
              <a:t>т</a:t>
            </a:r>
            <a:r>
              <a:rPr dirty="0" sz="1600" spc="-150">
                <a:latin typeface="Verdana"/>
                <a:cs typeface="Verdana"/>
              </a:rPr>
              <a:t>у</a:t>
            </a:r>
            <a:endParaRPr sz="1600">
              <a:latin typeface="Verdana"/>
              <a:cs typeface="Verdana"/>
            </a:endParaRPr>
          </a:p>
          <a:p>
            <a:pPr marL="417830" marR="109220" indent="-405765">
              <a:lnSpc>
                <a:spcPct val="114999"/>
              </a:lnSpc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75">
                <a:latin typeface="Verdana"/>
                <a:cs typeface="Verdana"/>
              </a:rPr>
              <a:t>Добавляем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все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теги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и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стили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для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них,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чтобы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получилось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о</a:t>
            </a:r>
            <a:r>
              <a:rPr dirty="0" sz="1600" spc="-70">
                <a:latin typeface="Verdana"/>
                <a:cs typeface="Verdana"/>
              </a:rPr>
              <a:t>дин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о</a:t>
            </a:r>
            <a:r>
              <a:rPr dirty="0" sz="1600" spc="-70">
                <a:latin typeface="Verdana"/>
                <a:cs typeface="Verdana"/>
              </a:rPr>
              <a:t>дин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к</a:t>
            </a:r>
            <a:r>
              <a:rPr dirty="0" sz="1600" spc="-90">
                <a:latin typeface="Verdana"/>
                <a:cs typeface="Verdana"/>
              </a:rPr>
              <a:t>ак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в</a:t>
            </a:r>
            <a:r>
              <a:rPr dirty="0" sz="1600" spc="-1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ма</a:t>
            </a:r>
            <a:r>
              <a:rPr dirty="0" sz="1600" spc="-85">
                <a:latin typeface="Verdana"/>
                <a:cs typeface="Verdana"/>
              </a:rPr>
              <a:t>к</a:t>
            </a:r>
            <a:r>
              <a:rPr dirty="0" sz="1600" spc="-95">
                <a:latin typeface="Verdana"/>
                <a:cs typeface="Verdana"/>
              </a:rPr>
              <a:t>е</a:t>
            </a:r>
            <a:r>
              <a:rPr dirty="0" sz="1600" spc="-60">
                <a:latin typeface="Verdana"/>
                <a:cs typeface="Verdana"/>
              </a:rPr>
              <a:t>т</a:t>
            </a:r>
            <a:r>
              <a:rPr dirty="0" sz="1600" spc="-75">
                <a:latin typeface="Verdana"/>
                <a:cs typeface="Verdana"/>
              </a:rPr>
              <a:t>е</a:t>
            </a:r>
            <a:endParaRPr sz="16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dirty="0" sz="1600" spc="-90">
                <a:latin typeface="Verdana"/>
                <a:cs typeface="Verdana"/>
              </a:rPr>
              <a:t>Пока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данные</a:t>
            </a:r>
            <a:r>
              <a:rPr dirty="0" sz="1600" spc="-17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для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шаблонизации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использовать</a:t>
            </a:r>
            <a:r>
              <a:rPr dirty="0" sz="1600" spc="-17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не</a:t>
            </a:r>
            <a:r>
              <a:rPr dirty="0" sz="1600" spc="-18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нужно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50" y="230915"/>
            <a:ext cx="33439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3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40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84" y="691490"/>
            <a:ext cx="651764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034" marR="115570" indent="-39497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65">
                <a:latin typeface="Verdana"/>
                <a:cs typeface="Verdana"/>
              </a:rPr>
              <a:t>Создаём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блоки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с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помощью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javascript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для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этого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используем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данные </a:t>
            </a:r>
            <a:r>
              <a:rPr dirty="0" sz="1500" spc="-51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из</a:t>
            </a:r>
            <a:r>
              <a:rPr dirty="0" sz="1500" spc="-18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dataProducts</a:t>
            </a:r>
            <a:endParaRPr sz="1500">
              <a:latin typeface="Verdana"/>
              <a:cs typeface="Verdana"/>
            </a:endParaRPr>
          </a:p>
          <a:p>
            <a:pPr marL="407034" indent="-39497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45">
                <a:latin typeface="Verdana"/>
                <a:cs typeface="Verdana"/>
              </a:rPr>
              <a:t>Форми</a:t>
            </a:r>
            <a:r>
              <a:rPr dirty="0" sz="1500" spc="-50">
                <a:latin typeface="Verdana"/>
                <a:cs typeface="Verdana"/>
              </a:rPr>
              <a:t>р</a:t>
            </a:r>
            <a:r>
              <a:rPr dirty="0" sz="1500" spc="-150">
                <a:latin typeface="Verdana"/>
                <a:cs typeface="Verdana"/>
              </a:rPr>
              <a:t>у</a:t>
            </a:r>
            <a:r>
              <a:rPr dirty="0" sz="1500" spc="-40">
                <a:latin typeface="Verdana"/>
                <a:cs typeface="Verdana"/>
              </a:rPr>
              <a:t>ем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т</a:t>
            </a:r>
            <a:r>
              <a:rPr dirty="0" sz="1500" spc="-65">
                <a:latin typeface="Verdana"/>
                <a:cs typeface="Verdana"/>
              </a:rPr>
              <a:t>о</a:t>
            </a:r>
            <a:r>
              <a:rPr dirty="0" sz="1500" spc="-75">
                <a:latin typeface="Verdana"/>
                <a:cs typeface="Verdana"/>
              </a:rPr>
              <a:t>в</a:t>
            </a:r>
            <a:r>
              <a:rPr dirty="0" sz="1500" spc="-90">
                <a:latin typeface="Verdana"/>
                <a:cs typeface="Verdana"/>
              </a:rPr>
              <a:t>ары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на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основе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нашей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вёр</a:t>
            </a:r>
            <a:r>
              <a:rPr dirty="0" sz="1500" spc="-50">
                <a:latin typeface="Verdana"/>
                <a:cs typeface="Verdana"/>
              </a:rPr>
              <a:t>с</a:t>
            </a:r>
            <a:r>
              <a:rPr dirty="0" sz="1500" spc="-60">
                <a:latin typeface="Verdana"/>
                <a:cs typeface="Verdana"/>
              </a:rPr>
              <a:t>тки</a:t>
            </a:r>
            <a:endParaRPr sz="1500">
              <a:latin typeface="Verdana"/>
              <a:cs typeface="Verdana"/>
            </a:endParaRPr>
          </a:p>
          <a:p>
            <a:pPr marL="407034" marR="5080" indent="-394970">
              <a:lnSpc>
                <a:spcPct val="114999"/>
              </a:lnSpc>
              <a:buAutoNum type="arabicPeriod"/>
              <a:tabLst>
                <a:tab pos="407034" algn="l"/>
                <a:tab pos="407670" algn="l"/>
              </a:tabLst>
            </a:pPr>
            <a:r>
              <a:rPr dirty="0" sz="1500" spc="-75">
                <a:latin typeface="Verdana"/>
                <a:cs typeface="Verdana"/>
              </a:rPr>
              <a:t>Проверяем,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как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будет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выглядеть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105">
                <a:latin typeface="Verdana"/>
                <a:cs typeface="Verdana"/>
              </a:rPr>
              <a:t>сайт,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если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в</a:t>
            </a:r>
            <a:r>
              <a:rPr dirty="0" sz="1500" spc="-16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json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95">
                <a:latin typeface="Verdana"/>
                <a:cs typeface="Verdana"/>
              </a:rPr>
              <a:t>данных,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добавить </a:t>
            </a:r>
            <a:r>
              <a:rPr dirty="0" sz="1500" spc="-509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еще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один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объект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с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товаром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120">
                <a:latin typeface="Verdana"/>
                <a:cs typeface="Verdana"/>
              </a:rPr>
              <a:t>(в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вёрстке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должен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появиться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еще</a:t>
            </a:r>
            <a:r>
              <a:rPr dirty="0" sz="1500" spc="-17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один </a:t>
            </a:r>
            <a:r>
              <a:rPr dirty="0" sz="1500" spc="-6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б</a:t>
            </a:r>
            <a:r>
              <a:rPr dirty="0" sz="1500" spc="-90">
                <a:latin typeface="Verdana"/>
                <a:cs typeface="Verdana"/>
              </a:rPr>
              <a:t>лок,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на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основе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э</a:t>
            </a:r>
            <a:r>
              <a:rPr dirty="0" sz="1500" spc="-85">
                <a:latin typeface="Verdana"/>
                <a:cs typeface="Verdana"/>
              </a:rPr>
              <a:t>тих</a:t>
            </a:r>
            <a:r>
              <a:rPr dirty="0" sz="1500" spc="-175">
                <a:latin typeface="Verdana"/>
                <a:cs typeface="Verdana"/>
              </a:rPr>
              <a:t> </a:t>
            </a:r>
            <a:r>
              <a:rPr dirty="0" sz="1500" spc="-100">
                <a:latin typeface="Verdana"/>
                <a:cs typeface="Verdana"/>
              </a:rPr>
              <a:t>данных)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0594" y="2202894"/>
            <a:ext cx="1519074" cy="260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3"/>
              <a:ext cx="291600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282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И</a:t>
            </a:r>
            <a:r>
              <a:rPr dirty="0" spc="-145"/>
              <a:t>т</a:t>
            </a:r>
            <a:r>
              <a:rPr dirty="0" spc="-165"/>
              <a:t>оги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439662"/>
            <a:ext cx="9144000" cy="3703954"/>
            <a:chOff x="0" y="1439662"/>
            <a:chExt cx="9144000" cy="37039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39662"/>
              <a:ext cx="9143999" cy="3703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450" y="1461806"/>
              <a:ext cx="4279761" cy="2082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46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11.pptx</dc:title>
  <dcterms:created xsi:type="dcterms:W3CDTF">2023-04-19T05:47:04Z</dcterms:created>
  <dcterms:modified xsi:type="dcterms:W3CDTF">2023-04-19T05:47:04Z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