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16.04.2019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Интернет-магазин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E03651-DB43-4F76-A06C-C59535680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Способности покупателя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67A614-4EA7-4E05-84B0-308BBC94E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Оформлять заказ</a:t>
            </a:r>
          </a:p>
          <a:p>
            <a:r>
              <a:rPr lang="ru-RU" dirty="0">
                <a:cs typeface="Calibri"/>
              </a:rPr>
              <a:t>Просматривать заказы</a:t>
            </a:r>
          </a:p>
        </p:txBody>
      </p:sp>
    </p:spTree>
    <p:extLst>
      <p:ext uri="{BB962C8B-B14F-4D97-AF65-F5344CB8AC3E}">
        <p14:creationId xmlns:p14="http://schemas.microsoft.com/office/powerpoint/2010/main" val="2534923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BBA728-5D35-44C8-B3D5-570C741FF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Способности администратора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FD08AD-54B7-470D-B441-44152EDC8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cs typeface="Calibri"/>
              </a:rPr>
              <a:t>Дозаказывать</a:t>
            </a:r>
            <a:r>
              <a:rPr lang="ru-RU" dirty="0">
                <a:cs typeface="Calibri"/>
              </a:rPr>
              <a:t> товар</a:t>
            </a:r>
          </a:p>
          <a:p>
            <a:r>
              <a:rPr lang="ru-RU" dirty="0">
                <a:cs typeface="Calibri"/>
              </a:rPr>
              <a:t>Добавлять товар</a:t>
            </a:r>
          </a:p>
          <a:p>
            <a:r>
              <a:rPr lang="ru-RU" dirty="0">
                <a:cs typeface="Calibri"/>
              </a:rPr>
              <a:t>Одобрять заказы</a:t>
            </a:r>
          </a:p>
          <a:p>
            <a:r>
              <a:rPr lang="ru-RU" dirty="0">
                <a:cs typeface="Calibri"/>
              </a:rPr>
              <a:t>Просматривать все заказы</a:t>
            </a:r>
          </a:p>
          <a:p>
            <a:endParaRPr lang="ru-RU" dirty="0">
              <a:cs typeface="Calibri"/>
            </a:endParaRPr>
          </a:p>
          <a:p>
            <a:endParaRPr lang="ru-RU" dirty="0">
              <a:cs typeface="Calibri"/>
            </a:endParaRPr>
          </a:p>
          <a:p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50577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Интернет-магазин</vt:lpstr>
      <vt:lpstr>Способности покупателя</vt:lpstr>
      <vt:lpstr>Способности администратора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</dc:title>
  <dc:creator/>
  <cp:lastModifiedBy/>
  <cp:revision>32</cp:revision>
  <dcterms:created xsi:type="dcterms:W3CDTF">2012-07-30T23:42:41Z</dcterms:created>
  <dcterms:modified xsi:type="dcterms:W3CDTF">2019-04-16T16:20:53Z</dcterms:modified>
</cp:coreProperties>
</file>