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6" r:id="rId3"/>
    <p:sldId id="258" r:id="rId4"/>
    <p:sldId id="266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83FB9-FEA5-7005-41BC-84671649C7EC}" v="44" dt="2025-05-16T08:00:45.205"/>
    <p1510:client id="{11647CA8-E699-4B0C-A840-D80E31062E88}" v="19" dt="2025-05-16T08:02:36.751"/>
    <p1510:client id="{835111A9-92BB-A758-277B-5E3D4550BC01}" v="8" dt="2025-05-16T07:37:13.225"/>
    <p1510:client id="{F6F587EE-A60B-E1E3-4CE4-81B47911D6A0}" v="368" dt="2025-05-16T07:58:47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 Lenshin" userId="2a38d2619d16f016" providerId="Windows Live" clId="Web-{11647CA8-E699-4B0C-A840-D80E31062E88}"/>
    <pc:docChg chg="delSld modSld">
      <pc:chgData name="Roman Lenshin" userId="2a38d2619d16f016" providerId="Windows Live" clId="Web-{11647CA8-E699-4B0C-A840-D80E31062E88}" dt="2025-05-16T08:02:36.751" v="14"/>
      <pc:docMkLst>
        <pc:docMk/>
      </pc:docMkLst>
      <pc:sldChg chg="addSp delSp modSp delAnim">
        <pc:chgData name="Roman Lenshin" userId="2a38d2619d16f016" providerId="Windows Live" clId="Web-{11647CA8-E699-4B0C-A840-D80E31062E88}" dt="2025-05-16T08:02:02.219" v="8" actId="1076"/>
        <pc:sldMkLst>
          <pc:docMk/>
          <pc:sldMk cId="2694613573" sldId="259"/>
        </pc:sldMkLst>
        <pc:spChg chg="del">
          <ac:chgData name="Roman Lenshin" userId="2a38d2619d16f016" providerId="Windows Live" clId="Web-{11647CA8-E699-4B0C-A840-D80E31062E88}" dt="2025-05-16T08:01:38.468" v="3"/>
          <ac:spMkLst>
            <pc:docMk/>
            <pc:sldMk cId="2694613573" sldId="259"/>
            <ac:spMk id="2" creationId="{F1FA12BA-D26C-E1B2-F4CC-2F93722016C5}"/>
          </ac:spMkLst>
        </pc:spChg>
        <pc:spChg chg="del mod">
          <ac:chgData name="Roman Lenshin" userId="2a38d2619d16f016" providerId="Windows Live" clId="Web-{11647CA8-E699-4B0C-A840-D80E31062E88}" dt="2025-05-16T08:01:38.437" v="2"/>
          <ac:spMkLst>
            <pc:docMk/>
            <pc:sldMk cId="2694613573" sldId="259"/>
            <ac:spMk id="3" creationId="{B799E5DA-7E68-BFE1-8973-C7AD0CF43D65}"/>
          </ac:spMkLst>
        </pc:spChg>
        <pc:spChg chg="add mod">
          <ac:chgData name="Roman Lenshin" userId="2a38d2619d16f016" providerId="Windows Live" clId="Web-{11647CA8-E699-4B0C-A840-D80E31062E88}" dt="2025-05-16T08:02:02.219" v="8" actId="1076"/>
          <ac:spMkLst>
            <pc:docMk/>
            <pc:sldMk cId="2694613573" sldId="259"/>
            <ac:spMk id="6" creationId="{D525D687-95FE-3D1A-8097-99EC42A3263D}"/>
          </ac:spMkLst>
        </pc:spChg>
        <pc:spChg chg="add mod">
          <ac:chgData name="Roman Lenshin" userId="2a38d2619d16f016" providerId="Windows Live" clId="Web-{11647CA8-E699-4B0C-A840-D80E31062E88}" dt="2025-05-16T08:01:56.672" v="7" actId="20577"/>
          <ac:spMkLst>
            <pc:docMk/>
            <pc:sldMk cId="2694613573" sldId="259"/>
            <ac:spMk id="7" creationId="{C4CCE2C8-9AD1-4A02-4A22-B25B7FE7C7EB}"/>
          </ac:spMkLst>
        </pc:spChg>
        <pc:spChg chg="del">
          <ac:chgData name="Roman Lenshin" userId="2a38d2619d16f016" providerId="Windows Live" clId="Web-{11647CA8-E699-4B0C-A840-D80E31062E88}" dt="2025-05-16T08:01:38.484" v="4"/>
          <ac:spMkLst>
            <pc:docMk/>
            <pc:sldMk cId="2694613573" sldId="259"/>
            <ac:spMk id="26" creationId="{FA042AA3-5BE5-3AE5-5A03-B899D5ADD98C}"/>
          </ac:spMkLst>
        </pc:spChg>
        <pc:picChg chg="del">
          <ac:chgData name="Roman Lenshin" userId="2a38d2619d16f016" providerId="Windows Live" clId="Web-{11647CA8-E699-4B0C-A840-D80E31062E88}" dt="2025-05-16T08:01:34.140" v="0"/>
          <ac:picMkLst>
            <pc:docMk/>
            <pc:sldMk cId="2694613573" sldId="259"/>
            <ac:picMk id="11" creationId="{FE5C7118-5A03-A5BB-365C-A3E20B8A2899}"/>
          </ac:picMkLst>
        </pc:picChg>
      </pc:sldChg>
      <pc:sldChg chg="del">
        <pc:chgData name="Roman Lenshin" userId="2a38d2619d16f016" providerId="Windows Live" clId="Web-{11647CA8-E699-4B0C-A840-D80E31062E88}" dt="2025-05-16T08:02:32.954" v="9"/>
        <pc:sldMkLst>
          <pc:docMk/>
          <pc:sldMk cId="3439544398" sldId="261"/>
        </pc:sldMkLst>
      </pc:sldChg>
      <pc:sldChg chg="del">
        <pc:chgData name="Roman Lenshin" userId="2a38d2619d16f016" providerId="Windows Live" clId="Web-{11647CA8-E699-4B0C-A840-D80E31062E88}" dt="2025-05-16T08:02:34.048" v="10"/>
        <pc:sldMkLst>
          <pc:docMk/>
          <pc:sldMk cId="2957229210" sldId="262"/>
        </pc:sldMkLst>
      </pc:sldChg>
      <pc:sldChg chg="del">
        <pc:chgData name="Roman Lenshin" userId="2a38d2619d16f016" providerId="Windows Live" clId="Web-{11647CA8-E699-4B0C-A840-D80E31062E88}" dt="2025-05-16T08:02:36.735" v="13"/>
        <pc:sldMkLst>
          <pc:docMk/>
          <pc:sldMk cId="1003742987" sldId="263"/>
        </pc:sldMkLst>
      </pc:sldChg>
      <pc:sldChg chg="del">
        <pc:chgData name="Roman Lenshin" userId="2a38d2619d16f016" providerId="Windows Live" clId="Web-{11647CA8-E699-4B0C-A840-D80E31062E88}" dt="2025-05-16T08:02:36.751" v="14"/>
        <pc:sldMkLst>
          <pc:docMk/>
          <pc:sldMk cId="1350854566" sldId="264"/>
        </pc:sldMkLst>
      </pc:sldChg>
      <pc:sldChg chg="del">
        <pc:chgData name="Roman Lenshin" userId="2a38d2619d16f016" providerId="Windows Live" clId="Web-{11647CA8-E699-4B0C-A840-D80E31062E88}" dt="2025-05-16T08:02:35.501" v="11"/>
        <pc:sldMkLst>
          <pc:docMk/>
          <pc:sldMk cId="3504581982" sldId="267"/>
        </pc:sldMkLst>
      </pc:sldChg>
      <pc:sldChg chg="del">
        <pc:chgData name="Roman Lenshin" userId="2a38d2619d16f016" providerId="Windows Live" clId="Web-{11647CA8-E699-4B0C-A840-D80E31062E88}" dt="2025-05-16T08:02:36.626" v="12"/>
        <pc:sldMkLst>
          <pc:docMk/>
          <pc:sldMk cId="3017201205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4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4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6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6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95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6">
            <a:extLst>
              <a:ext uri="{FF2B5EF4-FFF2-40B4-BE49-F238E27FC236}">
                <a16:creationId xmlns:a16="http://schemas.microsoft.com/office/drawing/2014/main" id="{A372EA82-F7BF-E455-3244-8BCFC5041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EA482A06-0FA1-DF3A-657C-33FC99466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82279" y="-1082279"/>
            <a:ext cx="6857999" cy="9022559"/>
          </a:xfrm>
          <a:prstGeom prst="rect">
            <a:avLst/>
          </a:prstGeom>
          <a:gradFill>
            <a:gsLst>
              <a:gs pos="55000">
                <a:srgbClr val="000000">
                  <a:alpha val="2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0">
            <a:extLst>
              <a:ext uri="{FF2B5EF4-FFF2-40B4-BE49-F238E27FC236}">
                <a16:creationId xmlns:a16="http://schemas.microsoft.com/office/drawing/2014/main" id="{93FEA007-DF45-098E-E939-597845C6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36"/>
            <a:ext cx="12192000" cy="6858000"/>
          </a:xfrm>
          <a:custGeom>
            <a:avLst/>
            <a:gdLst>
              <a:gd name="connsiteX0" fmla="*/ 769743 w 12192000"/>
              <a:gd name="connsiteY0" fmla="*/ 74815 h 6858000"/>
              <a:gd name="connsiteX1" fmla="*/ 72877 w 12192000"/>
              <a:gd name="connsiteY1" fmla="*/ 771681 h 6858000"/>
              <a:gd name="connsiteX2" fmla="*/ 72877 w 12192000"/>
              <a:gd name="connsiteY2" fmla="*/ 6089552 h 6858000"/>
              <a:gd name="connsiteX3" fmla="*/ 769743 w 12192000"/>
              <a:gd name="connsiteY3" fmla="*/ 6786418 h 6858000"/>
              <a:gd name="connsiteX4" fmla="*/ 11422261 w 12192000"/>
              <a:gd name="connsiteY4" fmla="*/ 6786418 h 6858000"/>
              <a:gd name="connsiteX5" fmla="*/ 12119127 w 12192000"/>
              <a:gd name="connsiteY5" fmla="*/ 6089552 h 6858000"/>
              <a:gd name="connsiteX6" fmla="*/ 12119127 w 12192000"/>
              <a:gd name="connsiteY6" fmla="*/ 771681 h 6858000"/>
              <a:gd name="connsiteX7" fmla="*/ 11422261 w 12192000"/>
              <a:gd name="connsiteY7" fmla="*/ 7481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769743" y="74815"/>
                </a:moveTo>
                <a:cubicBezTo>
                  <a:pt x="384875" y="74815"/>
                  <a:pt x="72877" y="386813"/>
                  <a:pt x="72877" y="771681"/>
                </a:cubicBezTo>
                <a:lnTo>
                  <a:pt x="72877" y="6089552"/>
                </a:lnTo>
                <a:cubicBezTo>
                  <a:pt x="72877" y="6474420"/>
                  <a:pt x="384875" y="6786418"/>
                  <a:pt x="769743" y="6786418"/>
                </a:cubicBezTo>
                <a:lnTo>
                  <a:pt x="11422261" y="6786418"/>
                </a:lnTo>
                <a:cubicBezTo>
                  <a:pt x="11807129" y="6786418"/>
                  <a:pt x="12119127" y="6474420"/>
                  <a:pt x="12119127" y="6089552"/>
                </a:cubicBezTo>
                <a:lnTo>
                  <a:pt x="12119127" y="771681"/>
                </a:lnTo>
                <a:cubicBezTo>
                  <a:pt x="12119127" y="386813"/>
                  <a:pt x="11807129" y="74815"/>
                  <a:pt x="11422261" y="7481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6D014-99E6-DA1F-42CE-20FA48A1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5/16/2025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F968D-A488-0BAC-901E-E476FE3D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177" y="7448550"/>
            <a:ext cx="4914907" cy="18287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/>
              <a:t>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9E626B5-372E-20A8-F20A-73D06D333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66" y="2108272"/>
            <a:ext cx="2870200" cy="1835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04F62F-1464-7920-611B-96F0B9B2DDB0}"/>
              </a:ext>
            </a:extLst>
          </p:cNvPr>
          <p:cNvSpPr txBox="1"/>
          <p:nvPr/>
        </p:nvSpPr>
        <p:spPr>
          <a:xfrm>
            <a:off x="306486" y="6205790"/>
            <a:ext cx="4068955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FFFF"/>
                </a:solidFill>
                <a:latin typeface="Aptos"/>
              </a:rPr>
              <a:t>Автор: Леньшин Роман</a:t>
            </a:r>
          </a:p>
        </p:txBody>
      </p:sp>
    </p:spTree>
    <p:extLst>
      <p:ext uri="{BB962C8B-B14F-4D97-AF65-F5344CB8AC3E}">
        <p14:creationId xmlns:p14="http://schemas.microsoft.com/office/powerpoint/2010/main" val="202810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F61B21B-C704-8330-6871-65617F45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6978D8E-0587-A282-51AE-4C7D9B9D9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151" y="1535109"/>
            <a:ext cx="3944703" cy="3638795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FFFFFF"/>
                </a:solidFill>
                <a:latin typeface="Aptos"/>
                <a:ea typeface="+mj-lt"/>
                <a:cs typeface="+mj-lt"/>
              </a:rPr>
              <a:t>PFAI– это мощный инструмент, который позволяет:</a:t>
            </a:r>
            <a:endParaRPr lang="en-US" sz="2000" b="0" dirty="0">
              <a:solidFill>
                <a:srgbClr val="FFFFFF"/>
              </a:solidFill>
              <a:latin typeface="Aptos"/>
              <a:ea typeface="+mj-lt"/>
              <a:cs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FFFFFF"/>
                </a:solidFill>
                <a:latin typeface="Aptos"/>
                <a:ea typeface="+mj-lt"/>
                <a:cs typeface="+mj-lt"/>
              </a:rPr>
              <a:t>- Общаться с разными нейросетями через единый API ключ</a:t>
            </a:r>
            <a:br>
              <a:rPr lang="ru-RU" sz="2000" dirty="0">
                <a:solidFill>
                  <a:srgbClr val="FFFFFF"/>
                </a:solidFill>
                <a:latin typeface="Aptos"/>
                <a:ea typeface="+mj-lt"/>
                <a:cs typeface="+mj-lt"/>
              </a:rPr>
            </a:br>
            <a:r>
              <a:rPr lang="ru-RU" sz="2000" dirty="0">
                <a:solidFill>
                  <a:srgbClr val="FFFFFF"/>
                </a:solidFill>
                <a:latin typeface="Aptos"/>
              </a:rPr>
              <a:t>-Имеет графический клиент</a:t>
            </a:r>
            <a:br>
              <a:rPr lang="ru-RU" sz="2000" dirty="0">
                <a:solidFill>
                  <a:srgbClr val="FFFFFF"/>
                </a:solidFill>
                <a:latin typeface="Aptos"/>
              </a:rPr>
            </a:br>
            <a:r>
              <a:rPr lang="ru-RU" sz="2000" dirty="0">
                <a:solidFill>
                  <a:srgbClr val="FFFFFF"/>
                </a:solidFill>
                <a:latin typeface="Aptos"/>
              </a:rPr>
              <a:t>-Бесплатные запросы к нейросетям</a:t>
            </a:r>
            <a:br>
              <a:rPr lang="ru-RU" sz="2000" dirty="0">
                <a:solidFill>
                  <a:srgbClr val="FFFFFF"/>
                </a:solidFill>
                <a:latin typeface="Aptos"/>
              </a:rPr>
            </a:br>
            <a:r>
              <a:rPr lang="ru-RU" sz="2000" dirty="0">
                <a:solidFill>
                  <a:srgbClr val="FFFFFF"/>
                </a:solidFill>
                <a:latin typeface="Aptos"/>
              </a:rPr>
              <a:t>-Доступ к нейросетям которые недоступны в РФ</a:t>
            </a:r>
          </a:p>
        </p:txBody>
      </p:sp>
      <p:sp>
        <p:nvSpPr>
          <p:cNvPr id="13" name="Подзаголовок 12">
            <a:extLst>
              <a:ext uri="{FF2B5EF4-FFF2-40B4-BE49-F238E27FC236}">
                <a16:creationId xmlns:a16="http://schemas.microsoft.com/office/drawing/2014/main" id="{39E12B8B-C6E7-9750-4B9E-7A77277D5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2" y="2569928"/>
            <a:ext cx="3698627" cy="3449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endParaRPr lang="ru-RU" dirty="0"/>
          </a:p>
          <a:p>
            <a:pPr>
              <a:lnSpc>
                <a:spcPct val="110000"/>
              </a:lnSpc>
            </a:pPr>
            <a:endParaRPr lang="ru-RU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0312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9">
            <a:extLst>
              <a:ext uri="{FF2B5EF4-FFF2-40B4-BE49-F238E27FC236}">
                <a16:creationId xmlns:a16="http://schemas.microsoft.com/office/drawing/2014/main" id="{23D8FF62-652A-F48D-7206-16657E0B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AA484B5A-8885-04F3-423F-51F28459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85" y="7482327"/>
            <a:ext cx="6523353" cy="182370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700" b="1" kern="1200" dirty="0">
              <a:latin typeface="+mj-lt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FEC75-9C7A-8EDB-E173-1BED0DDA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5/16/2025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50023-7D6B-1B3F-5156-BAA2841F32B2}"/>
              </a:ext>
            </a:extLst>
          </p:cNvPr>
          <p:cNvSpPr txBox="1"/>
          <p:nvPr/>
        </p:nvSpPr>
        <p:spPr>
          <a:xfrm>
            <a:off x="249255" y="2094087"/>
            <a:ext cx="5170977" cy="35551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000" b="1">
              <a:solidFill>
                <a:schemeClr val="bg1"/>
              </a:solidFill>
              <a:latin typeface="Apto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latin typeface="Apto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latin typeface="Aptos"/>
                <a:cs typeface="Arial"/>
              </a:rPr>
              <a:t>Цель</a:t>
            </a:r>
            <a:r>
              <a:rPr lang="en-US" sz="2000" b="1" dirty="0">
                <a:latin typeface="Aptos"/>
                <a:cs typeface="Arial"/>
              </a:rPr>
              <a:t> и </a:t>
            </a:r>
            <a:r>
              <a:rPr lang="en-US" sz="2000" b="1" err="1">
                <a:latin typeface="Aptos"/>
                <a:cs typeface="Arial"/>
              </a:rPr>
              <a:t>задачи</a:t>
            </a:r>
            <a:r>
              <a:rPr lang="en-US" sz="2000" b="1" dirty="0">
                <a:latin typeface="Aptos"/>
                <a:cs typeface="Arial"/>
              </a:rPr>
              <a:t>: </a:t>
            </a:r>
            <a:r>
              <a:rPr lang="en-US" sz="2000" b="1" err="1">
                <a:latin typeface="Aptos"/>
                <a:cs typeface="Arial"/>
              </a:rPr>
              <a:t>Сделать</a:t>
            </a:r>
            <a:r>
              <a:rPr lang="en-US" sz="2000" b="1" dirty="0">
                <a:latin typeface="Aptos"/>
                <a:cs typeface="Arial"/>
              </a:rPr>
              <a:t> </a:t>
            </a:r>
            <a:r>
              <a:rPr lang="en-US" sz="2000" b="1" err="1">
                <a:latin typeface="Aptos"/>
                <a:cs typeface="Arial"/>
              </a:rPr>
              <a:t>удобное</a:t>
            </a:r>
            <a:r>
              <a:rPr lang="en-US" sz="2000" b="1" dirty="0">
                <a:latin typeface="Aptos"/>
                <a:cs typeface="Arial"/>
              </a:rPr>
              <a:t> web-</a:t>
            </a:r>
            <a:r>
              <a:rPr lang="en-US" sz="2000" b="1" err="1">
                <a:latin typeface="Aptos"/>
                <a:cs typeface="Arial"/>
              </a:rPr>
              <a:t>приложение</a:t>
            </a:r>
            <a:r>
              <a:rPr lang="en-US" sz="2000" b="1" dirty="0">
                <a:latin typeface="Aptos"/>
                <a:cs typeface="Arial"/>
              </a:rPr>
              <a:t> с </a:t>
            </a:r>
            <a:r>
              <a:rPr lang="en-US" sz="2000" b="1" err="1">
                <a:latin typeface="Aptos"/>
                <a:cs typeface="Arial"/>
              </a:rPr>
              <a:t>удобным</a:t>
            </a:r>
            <a:r>
              <a:rPr lang="en-US" sz="2000" b="1" dirty="0">
                <a:latin typeface="Aptos"/>
                <a:cs typeface="Arial"/>
              </a:rPr>
              <a:t> </a:t>
            </a:r>
            <a:r>
              <a:rPr lang="en-US" sz="2000" b="1" err="1">
                <a:latin typeface="Aptos"/>
                <a:cs typeface="Arial"/>
              </a:rPr>
              <a:t>интерфейсом</a:t>
            </a:r>
            <a:r>
              <a:rPr lang="en-US" sz="2000" b="1" dirty="0">
                <a:latin typeface="Aptos"/>
                <a:cs typeface="Arial"/>
              </a:rPr>
              <a:t> </a:t>
            </a:r>
            <a:r>
              <a:rPr lang="en-US" sz="2000" b="1" err="1">
                <a:latin typeface="Aptos"/>
                <a:cs typeface="Arial"/>
              </a:rPr>
              <a:t>для</a:t>
            </a:r>
            <a:r>
              <a:rPr lang="en-US" sz="2000" b="1" dirty="0">
                <a:latin typeface="Aptos"/>
                <a:cs typeface="Arial"/>
              </a:rPr>
              <a:t> </a:t>
            </a:r>
            <a:r>
              <a:rPr lang="en-US" sz="2000" b="1" err="1">
                <a:latin typeface="Aptos"/>
                <a:cs typeface="Arial"/>
              </a:rPr>
              <a:t>работы</a:t>
            </a:r>
            <a:r>
              <a:rPr lang="en-US" sz="2000" b="1" dirty="0">
                <a:latin typeface="Aptos"/>
                <a:cs typeface="Arial"/>
              </a:rPr>
              <a:t> с Ai-</a:t>
            </a:r>
            <a:r>
              <a:rPr lang="en-US" sz="2000" b="1" err="1">
                <a:latin typeface="Aptos"/>
                <a:cs typeface="Arial"/>
              </a:rPr>
              <a:t>агентами</a:t>
            </a:r>
            <a:r>
              <a:rPr lang="en-US" sz="2000" b="1" dirty="0">
                <a:latin typeface="Aptos"/>
                <a:cs typeface="Arial"/>
              </a:rPr>
              <a:t>, а </a:t>
            </a:r>
            <a:r>
              <a:rPr lang="en-US" sz="2000" b="1" err="1">
                <a:latin typeface="Aptos"/>
                <a:cs typeface="Arial"/>
              </a:rPr>
              <a:t>также</a:t>
            </a:r>
            <a:r>
              <a:rPr lang="en-US" sz="2000" b="1" dirty="0">
                <a:latin typeface="Aptos"/>
                <a:cs typeface="Arial"/>
              </a:rPr>
              <a:t> </a:t>
            </a:r>
            <a:r>
              <a:rPr lang="en-US" sz="2000" b="1" err="1">
                <a:latin typeface="Aptos"/>
                <a:cs typeface="Arial"/>
              </a:rPr>
              <a:t>сделать</a:t>
            </a:r>
            <a:r>
              <a:rPr lang="en-US" sz="2000" b="1" dirty="0">
                <a:latin typeface="Aptos"/>
                <a:cs typeface="Arial"/>
              </a:rPr>
              <a:t> </a:t>
            </a:r>
            <a:r>
              <a:rPr lang="en-US" sz="2000" b="1" err="1">
                <a:latin typeface="Aptos"/>
                <a:cs typeface="Arial"/>
              </a:rPr>
              <a:t>удобный</a:t>
            </a:r>
            <a:r>
              <a:rPr lang="en-US" sz="2000" b="1" dirty="0">
                <a:latin typeface="Aptos"/>
                <a:cs typeface="Arial"/>
              </a:rPr>
              <a:t> API-</a:t>
            </a:r>
            <a:r>
              <a:rPr lang="en-US" sz="2000" b="1" err="1">
                <a:latin typeface="Aptos"/>
                <a:cs typeface="Arial"/>
              </a:rPr>
              <a:t>сервис</a:t>
            </a:r>
            <a:r>
              <a:rPr lang="en-US" sz="2000" b="1" dirty="0">
                <a:latin typeface="Aptos"/>
                <a:cs typeface="Arial"/>
              </a:rPr>
              <a:t> </a:t>
            </a:r>
            <a:r>
              <a:rPr lang="en-US" sz="2000" b="1" err="1">
                <a:latin typeface="Aptos"/>
                <a:cs typeface="Arial"/>
              </a:rPr>
              <a:t>для</a:t>
            </a:r>
            <a:r>
              <a:rPr lang="en-US" sz="2000" b="1" dirty="0">
                <a:latin typeface="Aptos"/>
                <a:cs typeface="Arial"/>
              </a:rPr>
              <a:t> </a:t>
            </a:r>
            <a:r>
              <a:rPr lang="en-US" sz="2000" b="1" err="1">
                <a:latin typeface="Aptos"/>
                <a:cs typeface="Arial"/>
              </a:rPr>
              <a:t>доступа</a:t>
            </a:r>
            <a:r>
              <a:rPr lang="en-US" sz="2000" b="1" dirty="0">
                <a:latin typeface="Aptos"/>
                <a:cs typeface="Arial"/>
              </a:rPr>
              <a:t> к </a:t>
            </a:r>
            <a:r>
              <a:rPr lang="en-US" sz="2000" b="1" err="1">
                <a:latin typeface="Aptos"/>
                <a:cs typeface="Arial"/>
              </a:rPr>
              <a:t>различным</a:t>
            </a:r>
            <a:r>
              <a:rPr lang="en-US" sz="2000" b="1" dirty="0">
                <a:latin typeface="Aptos"/>
                <a:cs typeface="Arial"/>
              </a:rPr>
              <a:t> Ai-</a:t>
            </a:r>
            <a:r>
              <a:rPr lang="en-US" sz="2000" b="1" err="1">
                <a:latin typeface="Aptos"/>
                <a:cs typeface="Arial"/>
              </a:rPr>
              <a:t>агентам</a:t>
            </a:r>
            <a:r>
              <a:rPr lang="en-US" sz="2000" b="1" dirty="0">
                <a:latin typeface="Aptos"/>
                <a:cs typeface="Arial"/>
              </a:rPr>
              <a:t> </a:t>
            </a:r>
            <a:r>
              <a:rPr lang="en-US" sz="2000" b="1" err="1">
                <a:latin typeface="Aptos"/>
                <a:cs typeface="Arial"/>
              </a:rPr>
              <a:t>используется</a:t>
            </a:r>
            <a:r>
              <a:rPr lang="en-US" sz="2000" b="1" dirty="0">
                <a:latin typeface="Aptos"/>
                <a:cs typeface="Arial"/>
              </a:rPr>
              <a:t> </a:t>
            </a:r>
            <a:r>
              <a:rPr lang="en-US" sz="2000" b="1" err="1">
                <a:latin typeface="Aptos"/>
                <a:cs typeface="Arial"/>
              </a:rPr>
              <a:t>единый</a:t>
            </a:r>
            <a:r>
              <a:rPr lang="en-US" sz="2000" b="1" dirty="0">
                <a:latin typeface="Aptos"/>
                <a:cs typeface="Arial"/>
              </a:rPr>
              <a:t> API-</a:t>
            </a:r>
            <a:r>
              <a:rPr lang="en-US" sz="2000" b="1" err="1">
                <a:latin typeface="Aptos"/>
                <a:cs typeface="Arial"/>
              </a:rPr>
              <a:t>ключ</a:t>
            </a:r>
            <a:r>
              <a:rPr lang="en-US" sz="2000" b="1" dirty="0">
                <a:latin typeface="Aptos"/>
                <a:cs typeface="Arial"/>
              </a:rPr>
              <a:t>.</a:t>
            </a:r>
            <a:endParaRPr lang="ru-RU" sz="2000" b="1">
              <a:latin typeface="Apto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latin typeface="Apto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 err="1">
                <a:latin typeface="Aptos"/>
                <a:cs typeface="Arial"/>
              </a:rPr>
              <a:t>Идея</a:t>
            </a:r>
            <a:r>
              <a:rPr lang="en-US" sz="2000" b="1" dirty="0">
                <a:latin typeface="Aptos"/>
                <a:cs typeface="Arial"/>
              </a:rPr>
              <a:t> </a:t>
            </a:r>
            <a:r>
              <a:rPr lang="en-US" sz="2000" b="1" dirty="0" err="1">
                <a:latin typeface="Aptos"/>
                <a:cs typeface="Arial"/>
              </a:rPr>
              <a:t>проекта</a:t>
            </a:r>
            <a:r>
              <a:rPr lang="en-US" sz="2000" b="1" dirty="0">
                <a:latin typeface="Aptos"/>
                <a:cs typeface="Arial"/>
              </a:rPr>
              <a:t>: </a:t>
            </a:r>
            <a:r>
              <a:rPr lang="en-US" sz="2000" b="1" dirty="0" err="1">
                <a:latin typeface="Aptos"/>
                <a:ea typeface="+mn-lt"/>
                <a:cs typeface="+mn-lt"/>
              </a:rPr>
              <a:t>переосмысление</a:t>
            </a:r>
            <a:r>
              <a:rPr lang="en-US" sz="2000" b="1" dirty="0">
                <a:latin typeface="Aptos"/>
                <a:ea typeface="+mn-lt"/>
                <a:cs typeface="+mn-lt"/>
              </a:rPr>
              <a:t> </a:t>
            </a:r>
            <a:r>
              <a:rPr lang="en-US" sz="2000" b="1" dirty="0">
                <a:latin typeface="Aptos"/>
                <a:ea typeface="+mn-lt"/>
                <a:cs typeface="Arial"/>
              </a:rPr>
              <a:t>API</a:t>
            </a:r>
            <a:r>
              <a:rPr lang="en-US" sz="2000" b="1" dirty="0">
                <a:latin typeface="Aptos"/>
                <a:cs typeface="Arial"/>
              </a:rPr>
              <a:t> </a:t>
            </a:r>
            <a:r>
              <a:rPr lang="en-US" sz="2000" b="1" dirty="0" err="1">
                <a:latin typeface="Aptos"/>
                <a:cs typeface="Arial"/>
              </a:rPr>
              <a:t>нейросетей</a:t>
            </a:r>
            <a:endParaRPr lang="en-US" sz="2000" b="1" dirty="0">
              <a:latin typeface="Apto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latin typeface="Apto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latin typeface="Aptos"/>
                <a:cs typeface="Arial"/>
              </a:rPr>
              <a:t>Актуальность</a:t>
            </a:r>
            <a:r>
              <a:rPr lang="en-US" sz="2000" b="1" dirty="0">
                <a:latin typeface="Aptos"/>
                <a:cs typeface="Arial"/>
              </a:rPr>
              <a:t>: </a:t>
            </a:r>
            <a:r>
              <a:rPr lang="en-US" sz="2000" b="1" err="1">
                <a:latin typeface="Aptos"/>
                <a:cs typeface="Arial"/>
              </a:rPr>
              <a:t>актуально</a:t>
            </a:r>
            <a:r>
              <a:rPr lang="en-US" sz="2000" b="1" dirty="0">
                <a:latin typeface="Aptos"/>
                <a:cs typeface="Arial"/>
              </a:rPr>
              <a:t> в </a:t>
            </a:r>
            <a:r>
              <a:rPr lang="en-US" sz="2000" b="1" err="1">
                <a:latin typeface="Aptos"/>
                <a:cs typeface="Arial"/>
              </a:rPr>
              <a:t>связи</a:t>
            </a:r>
            <a:r>
              <a:rPr lang="en-US" sz="2000" b="1" dirty="0">
                <a:latin typeface="Aptos"/>
                <a:cs typeface="Arial"/>
              </a:rPr>
              <a:t> с </a:t>
            </a:r>
            <a:r>
              <a:rPr lang="en-US" sz="2000" b="1" err="1">
                <a:latin typeface="Aptos"/>
                <a:cs typeface="Arial"/>
              </a:rPr>
              <a:t>активным</a:t>
            </a:r>
            <a:r>
              <a:rPr lang="en-US" sz="2000" b="1" dirty="0">
                <a:latin typeface="Aptos"/>
                <a:cs typeface="Arial"/>
              </a:rPr>
              <a:t> </a:t>
            </a:r>
            <a:r>
              <a:rPr lang="en-US" sz="2000" b="1" err="1">
                <a:latin typeface="Aptos"/>
                <a:cs typeface="Arial"/>
              </a:rPr>
              <a:t>развитием</a:t>
            </a:r>
            <a:r>
              <a:rPr lang="en-US" sz="2000" b="1" dirty="0">
                <a:latin typeface="Aptos"/>
                <a:cs typeface="Arial"/>
              </a:rPr>
              <a:t> </a:t>
            </a:r>
            <a:r>
              <a:rPr lang="en-US" sz="2000" b="1" err="1">
                <a:latin typeface="Aptos"/>
                <a:cs typeface="Arial"/>
              </a:rPr>
              <a:t>области</a:t>
            </a:r>
            <a:r>
              <a:rPr lang="en-US" sz="2000" b="1" dirty="0">
                <a:latin typeface="Aptos"/>
                <a:cs typeface="Arial"/>
              </a:rPr>
              <a:t> </a:t>
            </a:r>
            <a:r>
              <a:rPr lang="en-US" sz="2000" b="1" err="1">
                <a:latin typeface="Aptos"/>
                <a:cs typeface="Arial"/>
              </a:rPr>
              <a:t>искусственного</a:t>
            </a:r>
            <a:r>
              <a:rPr lang="en-US" sz="2000" b="1" dirty="0">
                <a:latin typeface="Aptos"/>
                <a:cs typeface="Arial"/>
              </a:rPr>
              <a:t> </a:t>
            </a:r>
            <a:r>
              <a:rPr lang="en-US" sz="2000" b="1" err="1">
                <a:latin typeface="Aptos"/>
                <a:cs typeface="Arial"/>
              </a:rPr>
              <a:t>интеллекта</a:t>
            </a:r>
            <a:r>
              <a:rPr lang="en-US" sz="2000" b="1" dirty="0">
                <a:latin typeface="Aptos"/>
                <a:cs typeface="Arial"/>
              </a:rPr>
              <a:t>.</a:t>
            </a:r>
          </a:p>
          <a:p>
            <a:pPr indent="-228600">
              <a:lnSpc>
                <a:spcPct val="120000"/>
              </a:lnSpc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9786206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042AA3-5BE5-3AE5-5A03-B899D5ADD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75136-A329-DCA6-6D36-2578C57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8" y="1073546"/>
            <a:ext cx="8131635" cy="1711658"/>
          </a:xfrm>
        </p:spPr>
        <p:txBody>
          <a:bodyPr anchor="t">
            <a:normAutofit fontScale="90000"/>
          </a:bodyPr>
          <a:lstStyle/>
          <a:p>
            <a:r>
              <a:rPr lang="ru-RU" sz="2800" dirty="0">
                <a:latin typeface="Aptos"/>
              </a:rPr>
              <a:t>Добавить большее нейросетей</a:t>
            </a:r>
            <a:br>
              <a:rPr lang="ru-RU" sz="2800" dirty="0">
                <a:latin typeface="Aptos"/>
              </a:rPr>
            </a:br>
            <a:br>
              <a:rPr lang="ru-RU" sz="2800" dirty="0">
                <a:latin typeface="Aptos"/>
              </a:rPr>
            </a:br>
            <a:r>
              <a:rPr lang="ru-RU" sz="2800" dirty="0">
                <a:latin typeface="Aptos"/>
              </a:rPr>
              <a:t>Улучшить дизайн и работу сайта</a:t>
            </a:r>
            <a:br>
              <a:rPr lang="ru-RU" sz="2800" dirty="0">
                <a:latin typeface="Aptos"/>
              </a:rPr>
            </a:br>
            <a:br>
              <a:rPr lang="ru-RU" sz="2800" dirty="0">
                <a:latin typeface="Aptos"/>
              </a:rPr>
            </a:br>
            <a:br>
              <a:rPr lang="ru-RU" sz="2800" dirty="0">
                <a:latin typeface="Aptos"/>
              </a:rPr>
            </a:br>
            <a:br>
              <a:rPr lang="ru-RU" sz="2800" dirty="0">
                <a:latin typeface="Aptos"/>
              </a:rPr>
            </a:br>
            <a:br>
              <a:rPr lang="ru-RU" sz="2800" dirty="0">
                <a:latin typeface="Aptos"/>
              </a:rPr>
            </a:br>
            <a:endParaRPr lang="ru-RU" sz="2800" dirty="0">
              <a:latin typeface="Aptos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8AE324-2357-45AC-3EFD-B67396B2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5/16/2025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1FFF807-BE3A-637E-DE35-077FD20FD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87" y="2378964"/>
            <a:ext cx="4765264" cy="447588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buNone/>
            </a:pPr>
            <a:endParaRPr lang="en-US" sz="2400" b="1" i="1" dirty="0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F0EFAA-F234-2530-6715-25CD7AFE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D4F951-01BC-68C0-BA4E-C1D1B0F7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A01504C2-0643-594C-6956-F0375CB4CD80}"/>
              </a:ext>
            </a:extLst>
          </p:cNvPr>
          <p:cNvSpPr txBox="1"/>
          <p:nvPr/>
        </p:nvSpPr>
        <p:spPr>
          <a:xfrm>
            <a:off x="473498" y="268977"/>
            <a:ext cx="862236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>
                <a:latin typeface="Aptos"/>
              </a:rPr>
              <a:t>Планы на развития:</a:t>
            </a:r>
            <a:endParaRPr lang="ru-RU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111851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621FBFC9-99ED-44C8-780D-6E1461EC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/>
              <a:pPr>
                <a:spcAft>
                  <a:spcPts val="600"/>
                </a:spcAft>
              </a:pPr>
              <a:t>5/16/2025</a:t>
            </a:fld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5D687-95FE-3D1A-8097-99EC42A3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77" y="6408606"/>
            <a:ext cx="9956747" cy="143878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C4CCE2C8-9AD1-4A02-4A22-B25B7FE7C7EB}"/>
              </a:ext>
            </a:extLst>
          </p:cNvPr>
          <p:cNvSpPr txBox="1"/>
          <p:nvPr/>
        </p:nvSpPr>
        <p:spPr>
          <a:xfrm>
            <a:off x="809624" y="2551339"/>
            <a:ext cx="8430985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>
                <a:latin typeface="Aptos"/>
              </a:rPr>
              <a:t>Спасибо за внимание!╰(*°▽°*)╯</a:t>
            </a:r>
          </a:p>
        </p:txBody>
      </p:sp>
    </p:spTree>
    <p:extLst>
      <p:ext uri="{BB962C8B-B14F-4D97-AF65-F5344CB8AC3E}">
        <p14:creationId xmlns:p14="http://schemas.microsoft.com/office/powerpoint/2010/main" val="269461357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1"/>
      </a:lt2>
      <a:accent1>
        <a:srgbClr val="D937B6"/>
      </a:accent1>
      <a:accent2>
        <a:srgbClr val="A625C7"/>
      </a:accent2>
      <a:accent3>
        <a:srgbClr val="7537D9"/>
      </a:accent3>
      <a:accent4>
        <a:srgbClr val="383ECC"/>
      </a:accent4>
      <a:accent5>
        <a:srgbClr val="3780D9"/>
      </a:accent5>
      <a:accent6>
        <a:srgbClr val="25B2C7"/>
      </a:accent6>
      <a:hlink>
        <a:srgbClr val="3F64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DylanVTI</vt:lpstr>
      <vt:lpstr>.</vt:lpstr>
      <vt:lpstr>PFAI– это мощный инструмент, который позволяет: - Общаться с разными нейросетями через единый API ключ -Имеет графический клиент -Бесплатные запросы к нейросетям -Доступ к нейросетям которые недоступны в РФ</vt:lpstr>
      <vt:lpstr>Презентация PowerPoint</vt:lpstr>
      <vt:lpstr>Добавить большее нейросетей  Улучшить дизайн и работу сайта    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144</cp:revision>
  <dcterms:created xsi:type="dcterms:W3CDTF">2023-09-20T13:44:36Z</dcterms:created>
  <dcterms:modified xsi:type="dcterms:W3CDTF">2025-05-16T08:02:43Z</dcterms:modified>
</cp:coreProperties>
</file>