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  <p:sldId id="269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F6C52-723E-4CA4-86E0-EF8D6DBEDFC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CA869-8D4A-417C-99D5-E0FB53152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9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CA869-8D4A-417C-99D5-E0FB531520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07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0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227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81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6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3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sun9-50.userapi.com/impf/kOF3SjjjokCcuN3nDq9XKLakBWZW__Mddsvgxw/w62q65dDRE8.jpg?size=372x430&amp;quality=96&amp;sign=739c854e133dd03b05c8e988e6bd8647&amp;type=albu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https://sun9-55.userapi.com/impf/VEFSRtVISvX-DCAIS1WnHOaMtRuJcccaYdKpcw/biNpgJGblZA.jpg?size=373x382&amp;quality=96&amp;sign=035709ea50944f919fb1bf280101da55&amp;type=album" TargetMode="Externa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037" y="1593273"/>
            <a:ext cx="8361229" cy="3221661"/>
          </a:xfrm>
        </p:spPr>
        <p:txBody>
          <a:bodyPr/>
          <a:lstStyle/>
          <a:p>
            <a:r>
              <a:rPr lang="ru-RU" sz="4000" dirty="0"/>
              <a:t>Квалификационная </a:t>
            </a:r>
            <a:r>
              <a:rPr lang="ru-RU" sz="4000" dirty="0" smtClean="0"/>
              <a:t>работа</a:t>
            </a:r>
            <a:br>
              <a:rPr lang="ru-RU" sz="4000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2800" dirty="0" smtClean="0"/>
              <a:t>ТЕМА: </a:t>
            </a:r>
            <a:r>
              <a:rPr lang="ru-RU" sz="2800" dirty="0"/>
              <a:t>«Информационный ресурс «AMONIC </a:t>
            </a:r>
            <a:r>
              <a:rPr lang="ru-RU" sz="2800" dirty="0" err="1"/>
              <a:t>Airlines</a:t>
            </a:r>
            <a:r>
              <a:rPr lang="ru-RU" sz="2800" dirty="0"/>
              <a:t>»».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65761" y="4649006"/>
            <a:ext cx="3748603" cy="108623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Выполнил: 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Шиянов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Роман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3-го курса  группы 19ит17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09.02.07. 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системы и программирование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9C585E-D163-4124-8307-5D7784212A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5187404"/>
            <a:ext cx="2801771" cy="83352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762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33806" y="736707"/>
            <a:ext cx="1093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      Форма добавления пользователя                                                   Форма изменения роли пользователя</a:t>
            </a:r>
            <a:endParaRPr lang="ru-RU" dirty="0"/>
          </a:p>
        </p:txBody>
      </p:sp>
      <p:pic>
        <p:nvPicPr>
          <p:cNvPr id="8" name="Рисунок 7" descr="https://sun9-50.userapi.com/impf/kOF3SjjjokCcuN3nDq9XKLakBWZW__Mddsvgxw/w62q65dDRE8.jpg?size=372x430&amp;quality=96&amp;sign=739c854e133dd03b05c8e988e6bd8647&amp;type=album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61" y="1489893"/>
            <a:ext cx="4439266" cy="45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sun9-55.userapi.com/impf/VEFSRtVISvX-DCAIS1WnHOaMtRuJcccaYdKpcw/biNpgJGblZA.jpg?size=373x382&amp;quality=96&amp;sign=035709ea50944f919fb1bf280101da55&amp;type=album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1" y="1489893"/>
            <a:ext cx="4195437" cy="4551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4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5854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Форма управления расписанием</a:t>
            </a:r>
          </a:p>
          <a:p>
            <a:r>
              <a:rPr lang="ru-RU" dirty="0" smtClean="0">
                <a:latin typeface="Times New Roman" panose="02020603050405020304" pitchFamily="18" charset="0"/>
              </a:rPr>
              <a:t>Форма редактирования рейсов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ED7982-18BD-4EA0-A125-E3B1D18E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3707081"/>
            <a:ext cx="4792980" cy="317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3E473F65-8B00-4701-BFB9-001F7C32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4" y="755299"/>
            <a:ext cx="6912768" cy="406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85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084" y="451803"/>
            <a:ext cx="9601200" cy="1876732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7749" y="1779157"/>
            <a:ext cx="103238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Таким образом, для выполнения квалификационной </a:t>
            </a:r>
            <a:r>
              <a:rPr lang="ru-RU" sz="3200" dirty="0" smtClean="0"/>
              <a:t>работой была </a:t>
            </a:r>
            <a:r>
              <a:rPr lang="ru-RU" sz="3200" dirty="0"/>
              <a:t>изучена научно техническая</a:t>
            </a:r>
            <a:r>
              <a:rPr lang="ru-RU" sz="3200"/>
              <a:t>, </a:t>
            </a:r>
            <a:r>
              <a:rPr lang="ru-RU" sz="3200" smtClean="0"/>
              <a:t>разработан </a:t>
            </a:r>
            <a:r>
              <a:rPr lang="ru-RU" sz="3200" dirty="0"/>
              <a:t>проект программного средства, пригодный для дальнейшей реализации, справочная литература по разработке </a:t>
            </a:r>
            <a:r>
              <a:rPr lang="ru-RU" sz="3200" dirty="0" err="1"/>
              <a:t>десктопных</a:t>
            </a:r>
            <a:r>
              <a:rPr lang="ru-RU" sz="3200" dirty="0"/>
              <a:t> приложений, а так же </a:t>
            </a:r>
            <a:r>
              <a:rPr lang="ru-RU" sz="3200" dirty="0" smtClean="0"/>
              <a:t>была </a:t>
            </a:r>
            <a:r>
              <a:rPr lang="ru-RU" sz="3200" dirty="0"/>
              <a:t>проведена работа с импортом базы данных. </a:t>
            </a:r>
            <a:r>
              <a:rPr lang="ru-RU" sz="3200" dirty="0" err="1"/>
              <a:t>Десктопное</a:t>
            </a:r>
            <a:r>
              <a:rPr lang="ru-RU" sz="3200" dirty="0"/>
              <a:t> приложение было разработано на языке </a:t>
            </a:r>
            <a:r>
              <a:rPr lang="en-US" sz="3200" dirty="0"/>
              <a:t>C</a:t>
            </a:r>
            <a:r>
              <a:rPr lang="ru-RU" sz="3200" dirty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50799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1772816"/>
            <a:ext cx="638185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8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673" y="548680"/>
            <a:ext cx="6589199" cy="128089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Реляционная модель данных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2050" name="Picture 2" descr="Htd9btLqm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48" y="1319857"/>
            <a:ext cx="7980505" cy="51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Цель:</a:t>
            </a:r>
            <a:r>
              <a:rPr lang="ru-RU" sz="2400" dirty="0"/>
              <a:t> разработать </a:t>
            </a:r>
            <a:r>
              <a:rPr lang="ru-RU" sz="2400" dirty="0" err="1"/>
              <a:t>десктопное</a:t>
            </a:r>
            <a:r>
              <a:rPr lang="ru-RU" sz="2400" dirty="0"/>
              <a:t> приложение «AMONIC </a:t>
            </a:r>
            <a:r>
              <a:rPr lang="ru-RU" sz="2400" dirty="0" err="1"/>
              <a:t>Airlines</a:t>
            </a:r>
            <a:r>
              <a:rPr lang="ru-RU" sz="2400" dirty="0" smtClean="0"/>
              <a:t>».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Задачи: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pPr marL="0" indent="0">
              <a:buNone/>
            </a:pPr>
            <a:r>
              <a:rPr lang="ru-RU" sz="2400" dirty="0"/>
              <a:t> –проанализировать и уточнить требования, предъявляемые к сопровождению программного продукта;</a:t>
            </a:r>
          </a:p>
          <a:p>
            <a:pPr marL="0" indent="0">
              <a:buNone/>
            </a:pPr>
            <a:r>
              <a:rPr lang="ru-RU" sz="2400" dirty="0"/>
              <a:t> – разработать и протестировать приложение «AMONIC </a:t>
            </a:r>
            <a:r>
              <a:rPr lang="ru-RU" sz="2400" dirty="0" err="1"/>
              <a:t>Airlines</a:t>
            </a:r>
            <a:r>
              <a:rPr lang="ru-RU" sz="2400" dirty="0"/>
              <a:t>»;</a:t>
            </a:r>
          </a:p>
          <a:p>
            <a:pPr marL="0" indent="0">
              <a:buNone/>
            </a:pPr>
            <a:r>
              <a:rPr lang="ru-RU" sz="2400" dirty="0"/>
              <a:t> – сформировать требуемую техническую документацию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9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37071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AMONIC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Airlines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авиакомпания,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которая предлагает тем, кто ведет активный образ жизни и любит развлекаться, возможность выбрать новые самолеты, привлекательные тарифы, первоклассный уровень сервиса и множество веселых и инновационных развлечений на борту. </a:t>
            </a:r>
          </a:p>
        </p:txBody>
      </p:sp>
    </p:spTree>
    <p:extLst>
      <p:ext uri="{BB962C8B-B14F-4D97-AF65-F5344CB8AC3E}">
        <p14:creationId xmlns:p14="http://schemas.microsoft.com/office/powerpoint/2010/main" val="83501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В соответствии с целью работы к разрабатываемому  приложению «AMONIC </a:t>
            </a:r>
            <a:r>
              <a:rPr lang="ru-RU" sz="1800" dirty="0" err="1">
                <a:solidFill>
                  <a:prstClr val="black"/>
                </a:solidFill>
                <a:latin typeface="Century Gothic" panose="020B0502020202020204"/>
              </a:rPr>
              <a:t>Airlines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» определяются следующие функциональные требования :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prstClr val="black"/>
              </a:solidFill>
              <a:latin typeface="Century Gothic" panose="020B0502020202020204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авторизация;</a:t>
            </a:r>
            <a:endParaRPr lang="ru-RU" sz="1800" dirty="0">
              <a:solidFill>
                <a:prstClr val="black"/>
              </a:solidFill>
              <a:latin typeface="Century Gothic" panose="020B0502020202020204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осуществление 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просмотра информации;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поиск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сортировка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редактирование 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00" y="2488554"/>
            <a:ext cx="9309399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1054" y="235526"/>
            <a:ext cx="6691745" cy="1936173"/>
          </a:xfrm>
        </p:spPr>
        <p:txBody>
          <a:bodyPr/>
          <a:lstStyle/>
          <a:p>
            <a:r>
              <a:rPr lang="ru-RU" dirty="0" smtClean="0"/>
              <a:t>Тестовый граф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147212"/>
            <a:ext cx="3352800" cy="489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программы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на главную форму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19" descr="Описание: C:\Users\Ленивец\Desktop\Тестовый гра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81" y="1098450"/>
            <a:ext cx="4677219" cy="575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371600" y="60427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Тестовый путь 1: (1-2-3-4-5-10)</a:t>
            </a:r>
          </a:p>
          <a:p>
            <a:r>
              <a:rPr lang="ru-RU" dirty="0">
                <a:latin typeface="+mj-lt"/>
              </a:rPr>
              <a:t>Тестовый путь 2: (1-3-4-7-10)</a:t>
            </a:r>
          </a:p>
        </p:txBody>
      </p:sp>
    </p:spTree>
    <p:extLst>
      <p:ext uri="{BB962C8B-B14F-4D97-AF65-F5344CB8AC3E}">
        <p14:creationId xmlns:p14="http://schemas.microsoft.com/office/powerpoint/2010/main" val="337831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93044D-35A9-4699-A593-8261434A9CCB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E44D1E-A02D-4458-82F4-518ED8CDB2F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732522-1507-4F01-899C-7441819F7AF6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881D9E-946A-4743-B202-CACD73D99C1D}"/>
              </a:ext>
            </a:extLst>
          </p:cNvPr>
          <p:cNvPicPr/>
          <p:nvPr/>
        </p:nvPicPr>
        <p:blipFill rotWithShape="1">
          <a:blip r:embed="rId5"/>
          <a:srcRect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0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745C6-BF00-4297-8E6F-F3A5FA80D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5EE04A-ACBB-4C40-8966-88EAF256A22A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56CCDE-5F21-4A92-B3DE-B35702E87713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C5877E-17E9-4BB1-98AB-1A2826F8225F}"/>
              </a:ext>
            </a:extLst>
          </p:cNvPr>
          <p:cNvPicPr/>
          <p:nvPr/>
        </p:nvPicPr>
        <p:blipFill rotWithShape="1">
          <a:blip r:embed="rId5"/>
          <a:srcRect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1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1764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Окна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0980" y="1322162"/>
            <a:ext cx="5604164" cy="180109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 авторизации</a:t>
            </a:r>
          </a:p>
          <a:p>
            <a:r>
              <a:rPr lang="ru-RU" sz="2400" dirty="0" smtClean="0"/>
              <a:t>Форма пользователя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D58C1-3139-4721-BE75-23162EF9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38" y="3494728"/>
            <a:ext cx="5940425" cy="32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492899-44E4-46BC-B1B3-6786F034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1138963"/>
            <a:ext cx="6018166" cy="396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7986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66</TotalTime>
  <Words>251</Words>
  <Application>Microsoft Office PowerPoint</Application>
  <PresentationFormat>Широкоэкранный</PresentationFormat>
  <Paragraphs>45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Franklin Gothic Book</vt:lpstr>
      <vt:lpstr>Times New Roman</vt:lpstr>
      <vt:lpstr>Crop</vt:lpstr>
      <vt:lpstr>Квалификационная работа  ТЕМА: «Информационный ресурс «AMONIC Airlines»». </vt:lpstr>
      <vt:lpstr>Цели и задачи:</vt:lpstr>
      <vt:lpstr>Введение</vt:lpstr>
      <vt:lpstr>Функциональные требования:</vt:lpstr>
      <vt:lpstr>Нефункциональные требования:</vt:lpstr>
      <vt:lpstr>Тестовый граф</vt:lpstr>
      <vt:lpstr>Презентация PowerPoint</vt:lpstr>
      <vt:lpstr>Презентация PowerPoint</vt:lpstr>
      <vt:lpstr>Окна приложения</vt:lpstr>
      <vt:lpstr>Презентация PowerPoint</vt:lpstr>
      <vt:lpstr>Презентация PowerPoint</vt:lpstr>
      <vt:lpstr>Заключение</vt:lpstr>
      <vt:lpstr>ER-диаграмма</vt:lpstr>
      <vt:lpstr>Реляционная модель данных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Квалификационная работа  ТЕМА: «Информационный ресурс «AMONIC Airlines»». </dc:title>
  <dc:creator>Ноутбук</dc:creator>
  <cp:lastModifiedBy>Ноутбук</cp:lastModifiedBy>
  <cp:revision>9</cp:revision>
  <dcterms:created xsi:type="dcterms:W3CDTF">2022-03-27T19:52:35Z</dcterms:created>
  <dcterms:modified xsi:type="dcterms:W3CDTF">2022-03-27T21:15:03Z</dcterms:modified>
</cp:coreProperties>
</file>