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60" r:id="rId6"/>
    <p:sldId id="261" r:id="rId7"/>
    <p:sldId id="262" r:id="rId8"/>
    <p:sldId id="273" r:id="rId9"/>
    <p:sldId id="263" r:id="rId10"/>
    <p:sldId id="274" r:id="rId11"/>
    <p:sldId id="275" r:id="rId12"/>
    <p:sldId id="278" r:id="rId13"/>
    <p:sldId id="276" r:id="rId14"/>
    <p:sldId id="264" r:id="rId15"/>
    <p:sldId id="279" r:id="rId16"/>
    <p:sldId id="265" r:id="rId17"/>
    <p:sldId id="266" r:id="rId18"/>
    <p:sldId id="267" r:id="rId19"/>
    <p:sldId id="280" r:id="rId20"/>
    <p:sldId id="271" r:id="rId2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3FE0C9-90F5-466B-9ACE-9980F00A15AD}" type="doc">
      <dgm:prSet loTypeId="urn:microsoft.com/office/officeart/2008/layout/CircleAccentTimeline" loCatId="process" qsTypeId="urn:microsoft.com/office/officeart/2005/8/quickstyle/simple1" qsCatId="simple" csTypeId="urn:microsoft.com/office/officeart/2005/8/colors/colorful2" csCatId="colorful" phldr="1"/>
      <dgm:spPr/>
      <dgm:t>
        <a:bodyPr/>
        <a:lstStyle/>
        <a:p>
          <a:endParaRPr lang="es-CO"/>
        </a:p>
      </dgm:t>
    </dgm:pt>
    <dgm:pt modelId="{E72BDC83-F8F7-45FF-95C2-B058D572FDCC}">
      <dgm:prSet phldrT="[Texto]"/>
      <dgm:spPr/>
      <dgm:t>
        <a:bodyPr/>
        <a:lstStyle/>
        <a:p>
          <a:pPr algn="ctr"/>
          <a:r>
            <a:rPr lang="en-US" dirty="0"/>
            <a:t>Fuente de datos: csv, json, txt, etc.</a:t>
          </a:r>
          <a:endParaRPr lang="es-CO" dirty="0"/>
        </a:p>
      </dgm:t>
    </dgm:pt>
    <dgm:pt modelId="{95979190-5BD3-42E7-80F9-EEC6A44CA512}" type="parTrans" cxnId="{3B8461B2-FA8E-4135-93EC-0A4E704F42BD}">
      <dgm:prSet/>
      <dgm:spPr/>
      <dgm:t>
        <a:bodyPr/>
        <a:lstStyle/>
        <a:p>
          <a:pPr algn="ctr"/>
          <a:endParaRPr lang="es-CO"/>
        </a:p>
      </dgm:t>
    </dgm:pt>
    <dgm:pt modelId="{60F8D600-A0D3-48C4-93EA-16F140890B9E}" type="sibTrans" cxnId="{3B8461B2-FA8E-4135-93EC-0A4E704F42BD}">
      <dgm:prSet/>
      <dgm:spPr/>
      <dgm:t>
        <a:bodyPr/>
        <a:lstStyle/>
        <a:p>
          <a:pPr algn="ctr"/>
          <a:endParaRPr lang="es-CO"/>
        </a:p>
      </dgm:t>
    </dgm:pt>
    <dgm:pt modelId="{D50EA714-7686-4D8B-92EB-3891D21B9DDB}">
      <dgm:prSet phldrT="[Texto]"/>
      <dgm:spPr/>
      <dgm:t>
        <a:bodyPr/>
        <a:lstStyle/>
        <a:p>
          <a:pPr algn="ctr"/>
          <a:r>
            <a:rPr lang="en-US" dirty="0"/>
            <a:t>Pub Sub</a:t>
          </a:r>
          <a:endParaRPr lang="es-CO" dirty="0"/>
        </a:p>
      </dgm:t>
    </dgm:pt>
    <dgm:pt modelId="{546817AE-0218-4186-B7BA-24EA0B40F0C1}" type="parTrans" cxnId="{D63EDE76-BC4B-4873-A3AD-754FB7004531}">
      <dgm:prSet/>
      <dgm:spPr/>
      <dgm:t>
        <a:bodyPr/>
        <a:lstStyle/>
        <a:p>
          <a:pPr algn="ctr"/>
          <a:endParaRPr lang="es-CO"/>
        </a:p>
      </dgm:t>
    </dgm:pt>
    <dgm:pt modelId="{5FF1B5ED-E890-47C6-AE79-2D1EC2F54EF3}" type="sibTrans" cxnId="{D63EDE76-BC4B-4873-A3AD-754FB7004531}">
      <dgm:prSet/>
      <dgm:spPr/>
      <dgm:t>
        <a:bodyPr/>
        <a:lstStyle/>
        <a:p>
          <a:pPr algn="ctr"/>
          <a:endParaRPr lang="es-CO"/>
        </a:p>
      </dgm:t>
    </dgm:pt>
    <dgm:pt modelId="{7DCFDF8A-3E58-49AF-843C-5B9813DEDD53}">
      <dgm:prSet phldrT="[Texto]"/>
      <dgm:spPr/>
      <dgm:t>
        <a:bodyPr/>
        <a:lstStyle/>
        <a:p>
          <a:pPr algn="ctr"/>
          <a:r>
            <a:rPr lang="en-US" dirty="0"/>
            <a:t>Extract</a:t>
          </a:r>
          <a:endParaRPr lang="es-CO" dirty="0"/>
        </a:p>
      </dgm:t>
    </dgm:pt>
    <dgm:pt modelId="{BE0B97E7-A119-4B86-AF26-7F4D1F121721}" type="parTrans" cxnId="{A1C8CA0E-DB98-448C-AEB5-E7E074250B33}">
      <dgm:prSet/>
      <dgm:spPr/>
      <dgm:t>
        <a:bodyPr/>
        <a:lstStyle/>
        <a:p>
          <a:pPr algn="ctr"/>
          <a:endParaRPr lang="es-CO"/>
        </a:p>
      </dgm:t>
    </dgm:pt>
    <dgm:pt modelId="{A3F23263-3CCD-443D-8F12-33CFA3D8217E}" type="sibTrans" cxnId="{A1C8CA0E-DB98-448C-AEB5-E7E074250B33}">
      <dgm:prSet/>
      <dgm:spPr/>
      <dgm:t>
        <a:bodyPr/>
        <a:lstStyle/>
        <a:p>
          <a:pPr algn="ctr"/>
          <a:endParaRPr lang="es-CO"/>
        </a:p>
      </dgm:t>
    </dgm:pt>
    <dgm:pt modelId="{60DA1BA9-3A62-41C6-956A-B014D4F4B2AE}">
      <dgm:prSet phldrT="[Texto]"/>
      <dgm:spPr/>
      <dgm:t>
        <a:bodyPr/>
        <a:lstStyle/>
        <a:p>
          <a:pPr algn="ctr"/>
          <a:r>
            <a:rPr lang="en-US" dirty="0"/>
            <a:t>ETL</a:t>
          </a:r>
          <a:endParaRPr lang="es-CO" dirty="0"/>
        </a:p>
      </dgm:t>
    </dgm:pt>
    <dgm:pt modelId="{010D2340-B052-48E0-B001-8F60F8A30357}" type="parTrans" cxnId="{CFFDE1D3-F75C-42E6-B03F-34B9E4853BBB}">
      <dgm:prSet/>
      <dgm:spPr/>
      <dgm:t>
        <a:bodyPr/>
        <a:lstStyle/>
        <a:p>
          <a:pPr algn="ctr"/>
          <a:endParaRPr lang="es-CO"/>
        </a:p>
      </dgm:t>
    </dgm:pt>
    <dgm:pt modelId="{9D0A7F7E-5451-4AC4-B349-4B3F7C5BA1C8}" type="sibTrans" cxnId="{CFFDE1D3-F75C-42E6-B03F-34B9E4853BBB}">
      <dgm:prSet/>
      <dgm:spPr/>
      <dgm:t>
        <a:bodyPr/>
        <a:lstStyle/>
        <a:p>
          <a:pPr algn="ctr"/>
          <a:endParaRPr lang="es-CO"/>
        </a:p>
      </dgm:t>
    </dgm:pt>
    <dgm:pt modelId="{1DDB6C9D-25B7-4C63-B094-EC1539945BBA}">
      <dgm:prSet phldrT="[Texto]"/>
      <dgm:spPr/>
      <dgm:t>
        <a:bodyPr/>
        <a:lstStyle/>
        <a:p>
          <a:pPr algn="ctr"/>
          <a:r>
            <a:rPr lang="en-US" dirty="0"/>
            <a:t>Cloud Scheduler</a:t>
          </a:r>
          <a:endParaRPr lang="es-CO" dirty="0"/>
        </a:p>
      </dgm:t>
    </dgm:pt>
    <dgm:pt modelId="{0CA1D8E5-6A85-4CCF-B065-6333A0C5CC80}" type="parTrans" cxnId="{EB0F9580-4730-464B-AF10-312141FE3A81}">
      <dgm:prSet/>
      <dgm:spPr/>
      <dgm:t>
        <a:bodyPr/>
        <a:lstStyle/>
        <a:p>
          <a:pPr algn="ctr"/>
          <a:endParaRPr lang="es-CO"/>
        </a:p>
      </dgm:t>
    </dgm:pt>
    <dgm:pt modelId="{C8AA1119-79A1-4D10-8AFF-37E0D17CA12B}" type="sibTrans" cxnId="{EB0F9580-4730-464B-AF10-312141FE3A81}">
      <dgm:prSet/>
      <dgm:spPr/>
      <dgm:t>
        <a:bodyPr/>
        <a:lstStyle/>
        <a:p>
          <a:pPr algn="ctr"/>
          <a:endParaRPr lang="es-CO"/>
        </a:p>
      </dgm:t>
    </dgm:pt>
    <dgm:pt modelId="{9FF2B457-039A-418C-9B74-BEA6FFFA7221}">
      <dgm:prSet phldrT="[Texto]"/>
      <dgm:spPr/>
      <dgm:t>
        <a:bodyPr/>
        <a:lstStyle/>
        <a:p>
          <a:pPr algn="ctr"/>
          <a:endParaRPr lang="es-CO" dirty="0"/>
        </a:p>
      </dgm:t>
    </dgm:pt>
    <dgm:pt modelId="{55DA4820-FE72-47E6-A5B2-3D976EDA04F6}" type="sibTrans" cxnId="{8350C7AF-7C46-4951-8AF0-ECE0D5EE2521}">
      <dgm:prSet/>
      <dgm:spPr/>
      <dgm:t>
        <a:bodyPr/>
        <a:lstStyle/>
        <a:p>
          <a:pPr algn="ctr"/>
          <a:endParaRPr lang="es-CO"/>
        </a:p>
      </dgm:t>
    </dgm:pt>
    <dgm:pt modelId="{CA4C6EE8-2939-4FE4-9EFC-58E4B1612243}" type="parTrans" cxnId="{8350C7AF-7C46-4951-8AF0-ECE0D5EE2521}">
      <dgm:prSet/>
      <dgm:spPr/>
      <dgm:t>
        <a:bodyPr/>
        <a:lstStyle/>
        <a:p>
          <a:pPr algn="ctr"/>
          <a:endParaRPr lang="es-CO"/>
        </a:p>
      </dgm:t>
    </dgm:pt>
    <dgm:pt modelId="{8073E338-D110-4400-887E-215F066498DD}">
      <dgm:prSet phldrT="[Texto]"/>
      <dgm:spPr/>
      <dgm:t>
        <a:bodyPr/>
        <a:lstStyle/>
        <a:p>
          <a:pPr algn="ctr"/>
          <a:r>
            <a:rPr lang="en-US" dirty="0"/>
            <a:t>Google Cloud Storage</a:t>
          </a:r>
          <a:endParaRPr lang="es-CO" dirty="0"/>
        </a:p>
      </dgm:t>
    </dgm:pt>
    <dgm:pt modelId="{8AB29310-1DE8-44A2-A7E0-600BA42F9AAE}" type="sibTrans" cxnId="{9170FA2C-364E-4AB3-AA0B-B7E2894C217E}">
      <dgm:prSet/>
      <dgm:spPr/>
      <dgm:t>
        <a:bodyPr/>
        <a:lstStyle/>
        <a:p>
          <a:pPr algn="ctr"/>
          <a:endParaRPr lang="es-CO"/>
        </a:p>
      </dgm:t>
    </dgm:pt>
    <dgm:pt modelId="{3A654CAE-FDD7-4070-A8ED-6FA68B38C2F5}" type="parTrans" cxnId="{9170FA2C-364E-4AB3-AA0B-B7E2894C217E}">
      <dgm:prSet/>
      <dgm:spPr/>
      <dgm:t>
        <a:bodyPr/>
        <a:lstStyle/>
        <a:p>
          <a:pPr algn="ctr"/>
          <a:endParaRPr lang="es-CO"/>
        </a:p>
      </dgm:t>
    </dgm:pt>
    <dgm:pt modelId="{8B4CA254-6DA7-4130-9A97-744E96EE54FC}" type="pres">
      <dgm:prSet presAssocID="{D23FE0C9-90F5-466B-9ACE-9980F00A15AD}" presName="Name0" presStyleCnt="0">
        <dgm:presLayoutVars>
          <dgm:dir/>
        </dgm:presLayoutVars>
      </dgm:prSet>
      <dgm:spPr/>
    </dgm:pt>
    <dgm:pt modelId="{817CB759-3BD7-4866-9234-F486949FDCFA}" type="pres">
      <dgm:prSet presAssocID="{E72BDC83-F8F7-45FF-95C2-B058D572FDCC}" presName="parComposite" presStyleCnt="0"/>
      <dgm:spPr/>
    </dgm:pt>
    <dgm:pt modelId="{9116686A-AC11-42AA-994B-91D0D3540107}" type="pres">
      <dgm:prSet presAssocID="{E72BDC83-F8F7-45FF-95C2-B058D572FDCC}" presName="parBigCircle" presStyleLbl="node0" presStyleIdx="0" presStyleCnt="3"/>
      <dgm:spPr>
        <a:solidFill>
          <a:schemeClr val="accent4">
            <a:lumMod val="60000"/>
            <a:lumOff val="40000"/>
          </a:schemeClr>
        </a:solidFill>
      </dgm:spPr>
    </dgm:pt>
    <dgm:pt modelId="{4DFCA3D0-5090-4DED-9EC9-F65F5D657862}" type="pres">
      <dgm:prSet presAssocID="{E72BDC83-F8F7-45FF-95C2-B058D572FDCC}" presName="parTx" presStyleLbl="revTx" presStyleIdx="0" presStyleCnt="11"/>
      <dgm:spPr/>
    </dgm:pt>
    <dgm:pt modelId="{27B2A4BA-E26D-4B3C-AC35-750F4EBFBE8C}" type="pres">
      <dgm:prSet presAssocID="{E72BDC83-F8F7-45FF-95C2-B058D572FDCC}" presName="bSpace" presStyleCnt="0"/>
      <dgm:spPr/>
    </dgm:pt>
    <dgm:pt modelId="{58346070-7FA1-42BE-ACB8-046FE0854B85}" type="pres">
      <dgm:prSet presAssocID="{E72BDC83-F8F7-45FF-95C2-B058D572FDCC}" presName="parBackupNorm" presStyleCnt="0"/>
      <dgm:spPr/>
    </dgm:pt>
    <dgm:pt modelId="{B06D02B8-4E53-4979-88CF-D228AB59ED22}" type="pres">
      <dgm:prSet presAssocID="{60F8D600-A0D3-48C4-93EA-16F140890B9E}" presName="parSpace" presStyleCnt="0"/>
      <dgm:spPr/>
    </dgm:pt>
    <dgm:pt modelId="{24741BA4-13A2-4179-9543-610ABA57AA11}" type="pres">
      <dgm:prSet presAssocID="{D50EA714-7686-4D8B-92EB-3891D21B9DDB}" presName="desBackupLeftNorm" presStyleCnt="0"/>
      <dgm:spPr/>
    </dgm:pt>
    <dgm:pt modelId="{6834D323-DEA1-4115-9265-F02CB2F8AC9E}" type="pres">
      <dgm:prSet presAssocID="{D50EA714-7686-4D8B-92EB-3891D21B9DDB}" presName="desComposite" presStyleCnt="0"/>
      <dgm:spPr/>
    </dgm:pt>
    <dgm:pt modelId="{52F3D34C-D514-479B-896A-8246A69407A3}" type="pres">
      <dgm:prSet presAssocID="{D50EA714-7686-4D8B-92EB-3891D21B9DDB}" presName="desCircle" presStyleLbl="node1" presStyleIdx="0" presStyleCnt="4"/>
      <dgm:spPr/>
    </dgm:pt>
    <dgm:pt modelId="{BFB65432-0B39-4877-9F0B-7540D2437069}" type="pres">
      <dgm:prSet presAssocID="{D50EA714-7686-4D8B-92EB-3891D21B9DDB}" presName="chTx" presStyleLbl="revTx" presStyleIdx="1" presStyleCnt="11"/>
      <dgm:spPr/>
    </dgm:pt>
    <dgm:pt modelId="{6E6BAE18-DF5A-4F19-9429-AE867CD52552}" type="pres">
      <dgm:prSet presAssocID="{D50EA714-7686-4D8B-92EB-3891D21B9DDB}" presName="desTx" presStyleLbl="revTx" presStyleIdx="2" presStyleCnt="11">
        <dgm:presLayoutVars>
          <dgm:bulletEnabled val="1"/>
        </dgm:presLayoutVars>
      </dgm:prSet>
      <dgm:spPr/>
    </dgm:pt>
    <dgm:pt modelId="{1267C5A9-3E20-4776-B90D-990BEFFC293D}" type="pres">
      <dgm:prSet presAssocID="{D50EA714-7686-4D8B-92EB-3891D21B9DDB}" presName="desBackupRightNorm" presStyleCnt="0"/>
      <dgm:spPr/>
    </dgm:pt>
    <dgm:pt modelId="{A671F723-ABB6-4611-8D39-52EAB63209EF}" type="pres">
      <dgm:prSet presAssocID="{5FF1B5ED-E890-47C6-AE79-2D1EC2F54EF3}" presName="desSpace" presStyleCnt="0"/>
      <dgm:spPr/>
    </dgm:pt>
    <dgm:pt modelId="{B873FD93-6DF8-42E2-8732-E49988718669}" type="pres">
      <dgm:prSet presAssocID="{7DCFDF8A-3E58-49AF-843C-5B9813DEDD53}" presName="desBackupLeftNorm" presStyleCnt="0"/>
      <dgm:spPr/>
    </dgm:pt>
    <dgm:pt modelId="{8027C5D7-59AE-4780-B6B2-DB98E89EFED8}" type="pres">
      <dgm:prSet presAssocID="{7DCFDF8A-3E58-49AF-843C-5B9813DEDD53}" presName="desComposite" presStyleCnt="0"/>
      <dgm:spPr/>
    </dgm:pt>
    <dgm:pt modelId="{5E56730F-22FC-4928-8173-558CD22CBE12}" type="pres">
      <dgm:prSet presAssocID="{7DCFDF8A-3E58-49AF-843C-5B9813DEDD53}" presName="desCircle" presStyleLbl="node1" presStyleIdx="1" presStyleCnt="4"/>
      <dgm:spPr/>
    </dgm:pt>
    <dgm:pt modelId="{CA7AB8A1-7F5B-498E-95E6-A7A4C5574F7B}" type="pres">
      <dgm:prSet presAssocID="{7DCFDF8A-3E58-49AF-843C-5B9813DEDD53}" presName="chTx" presStyleLbl="revTx" presStyleIdx="3" presStyleCnt="11"/>
      <dgm:spPr/>
    </dgm:pt>
    <dgm:pt modelId="{C7ADE544-C055-44CC-A6DE-16E22D69984E}" type="pres">
      <dgm:prSet presAssocID="{7DCFDF8A-3E58-49AF-843C-5B9813DEDD53}" presName="desTx" presStyleLbl="revTx" presStyleIdx="4" presStyleCnt="11">
        <dgm:presLayoutVars>
          <dgm:bulletEnabled val="1"/>
        </dgm:presLayoutVars>
      </dgm:prSet>
      <dgm:spPr/>
    </dgm:pt>
    <dgm:pt modelId="{90E89337-5587-4CA4-B4B9-EACE0DE0458B}" type="pres">
      <dgm:prSet presAssocID="{7DCFDF8A-3E58-49AF-843C-5B9813DEDD53}" presName="desBackupRightNorm" presStyleCnt="0"/>
      <dgm:spPr/>
    </dgm:pt>
    <dgm:pt modelId="{9B15C829-3E2A-4F36-A1E6-80DBF372637A}" type="pres">
      <dgm:prSet presAssocID="{A3F23263-3CCD-443D-8F12-33CFA3D8217E}" presName="desSpace" presStyleCnt="0"/>
      <dgm:spPr/>
    </dgm:pt>
    <dgm:pt modelId="{D8F96923-6C79-4E37-B04C-AACEB9A2BC9A}" type="pres">
      <dgm:prSet presAssocID="{9FF2B457-039A-418C-9B74-BEA6FFFA7221}" presName="parComposite" presStyleCnt="0"/>
      <dgm:spPr/>
    </dgm:pt>
    <dgm:pt modelId="{BCBF30C0-B3FC-45CE-B3E6-2835BB524790}" type="pres">
      <dgm:prSet presAssocID="{9FF2B457-039A-418C-9B74-BEA6FFFA7221}" presName="parBigCircle" presStyleLbl="node0" presStyleIdx="1" presStyleCnt="3"/>
      <dgm:spPr>
        <a:solidFill>
          <a:srgbClr val="46C252"/>
        </a:solidFill>
      </dgm:spPr>
    </dgm:pt>
    <dgm:pt modelId="{EAE85B72-D9E3-4DF9-B110-C17EA2627BC9}" type="pres">
      <dgm:prSet presAssocID="{9FF2B457-039A-418C-9B74-BEA6FFFA7221}" presName="parTx" presStyleLbl="revTx" presStyleIdx="5" presStyleCnt="11" custAng="406828"/>
      <dgm:spPr/>
    </dgm:pt>
    <dgm:pt modelId="{DB50923F-CFF6-41A3-9E34-063B6EEA086F}" type="pres">
      <dgm:prSet presAssocID="{9FF2B457-039A-418C-9B74-BEA6FFFA7221}" presName="bSpace" presStyleCnt="0"/>
      <dgm:spPr/>
    </dgm:pt>
    <dgm:pt modelId="{450D8979-3324-4F5C-9367-1CDC59043BC1}" type="pres">
      <dgm:prSet presAssocID="{9FF2B457-039A-418C-9B74-BEA6FFFA7221}" presName="parBackupNorm" presStyleCnt="0"/>
      <dgm:spPr/>
    </dgm:pt>
    <dgm:pt modelId="{C6CEAE69-142A-46FA-9A80-214F6E93B686}" type="pres">
      <dgm:prSet presAssocID="{55DA4820-FE72-47E6-A5B2-3D976EDA04F6}" presName="parSpace" presStyleCnt="0"/>
      <dgm:spPr/>
    </dgm:pt>
    <dgm:pt modelId="{30D1B5B5-3406-4C1C-B24A-88BE85A1F390}" type="pres">
      <dgm:prSet presAssocID="{60DA1BA9-3A62-41C6-956A-B014D4F4B2AE}" presName="desBackupLeftNorm" presStyleCnt="0"/>
      <dgm:spPr/>
    </dgm:pt>
    <dgm:pt modelId="{9C39C908-8100-4018-A8D8-81431D4D4CC8}" type="pres">
      <dgm:prSet presAssocID="{60DA1BA9-3A62-41C6-956A-B014D4F4B2AE}" presName="desComposite" presStyleCnt="0"/>
      <dgm:spPr/>
    </dgm:pt>
    <dgm:pt modelId="{FCAD3FBA-583A-411C-8F69-05A903727D2C}" type="pres">
      <dgm:prSet presAssocID="{60DA1BA9-3A62-41C6-956A-B014D4F4B2AE}" presName="desCircle" presStyleLbl="node1" presStyleIdx="2" presStyleCnt="4"/>
      <dgm:spPr/>
    </dgm:pt>
    <dgm:pt modelId="{27583E8A-8B59-4559-9848-088E4C8EE6DA}" type="pres">
      <dgm:prSet presAssocID="{60DA1BA9-3A62-41C6-956A-B014D4F4B2AE}" presName="chTx" presStyleLbl="revTx" presStyleIdx="6" presStyleCnt="11"/>
      <dgm:spPr/>
    </dgm:pt>
    <dgm:pt modelId="{9FEF1C10-B2B8-4987-A7CD-125A2714B2E7}" type="pres">
      <dgm:prSet presAssocID="{60DA1BA9-3A62-41C6-956A-B014D4F4B2AE}" presName="desTx" presStyleLbl="revTx" presStyleIdx="7" presStyleCnt="11">
        <dgm:presLayoutVars>
          <dgm:bulletEnabled val="1"/>
        </dgm:presLayoutVars>
      </dgm:prSet>
      <dgm:spPr/>
    </dgm:pt>
    <dgm:pt modelId="{672FDF76-D88A-4588-99FA-D992952B7896}" type="pres">
      <dgm:prSet presAssocID="{60DA1BA9-3A62-41C6-956A-B014D4F4B2AE}" presName="desBackupRightNorm" presStyleCnt="0"/>
      <dgm:spPr/>
    </dgm:pt>
    <dgm:pt modelId="{DB7D45A3-47DA-4B77-8EA9-291FAA846DB2}" type="pres">
      <dgm:prSet presAssocID="{9D0A7F7E-5451-4AC4-B349-4B3F7C5BA1C8}" presName="desSpace" presStyleCnt="0"/>
      <dgm:spPr/>
    </dgm:pt>
    <dgm:pt modelId="{E729A8B8-C23F-4EE4-A650-B017863CA72B}" type="pres">
      <dgm:prSet presAssocID="{1DDB6C9D-25B7-4C63-B094-EC1539945BBA}" presName="desBackupLeftNorm" presStyleCnt="0"/>
      <dgm:spPr/>
    </dgm:pt>
    <dgm:pt modelId="{C9434C7D-04CA-4A38-A6B3-BD4516F7C244}" type="pres">
      <dgm:prSet presAssocID="{1DDB6C9D-25B7-4C63-B094-EC1539945BBA}" presName="desComposite" presStyleCnt="0"/>
      <dgm:spPr/>
    </dgm:pt>
    <dgm:pt modelId="{EDCDD1D1-107D-4A7D-A067-CE144165F9E1}" type="pres">
      <dgm:prSet presAssocID="{1DDB6C9D-25B7-4C63-B094-EC1539945BBA}" presName="desCircle" presStyleLbl="node1" presStyleIdx="3" presStyleCnt="4"/>
      <dgm:spPr/>
    </dgm:pt>
    <dgm:pt modelId="{DCEA788F-A578-475E-9ED8-29D065238717}" type="pres">
      <dgm:prSet presAssocID="{1DDB6C9D-25B7-4C63-B094-EC1539945BBA}" presName="chTx" presStyleLbl="revTx" presStyleIdx="8" presStyleCnt="11"/>
      <dgm:spPr/>
    </dgm:pt>
    <dgm:pt modelId="{EE0A83CA-4E69-42A2-82EF-954EA84B60D9}" type="pres">
      <dgm:prSet presAssocID="{1DDB6C9D-25B7-4C63-B094-EC1539945BBA}" presName="desTx" presStyleLbl="revTx" presStyleIdx="9" presStyleCnt="11">
        <dgm:presLayoutVars>
          <dgm:bulletEnabled val="1"/>
        </dgm:presLayoutVars>
      </dgm:prSet>
      <dgm:spPr/>
    </dgm:pt>
    <dgm:pt modelId="{45D5F3D8-1C4E-4258-B3D2-F9CDB4A55579}" type="pres">
      <dgm:prSet presAssocID="{1DDB6C9D-25B7-4C63-B094-EC1539945BBA}" presName="desBackupRightNorm" presStyleCnt="0"/>
      <dgm:spPr/>
    </dgm:pt>
    <dgm:pt modelId="{2935E4B7-57DA-46B7-B0A5-3CDC7C401C71}" type="pres">
      <dgm:prSet presAssocID="{C8AA1119-79A1-4D10-8AFF-37E0D17CA12B}" presName="desSpace" presStyleCnt="0"/>
      <dgm:spPr/>
    </dgm:pt>
    <dgm:pt modelId="{47DFAC8A-376B-4396-909C-50015C61BA06}" type="pres">
      <dgm:prSet presAssocID="{8073E338-D110-4400-887E-215F066498DD}" presName="parComposite" presStyleCnt="0"/>
      <dgm:spPr/>
    </dgm:pt>
    <dgm:pt modelId="{6E1B0071-E91A-42BE-92C3-CF73929CB62B}" type="pres">
      <dgm:prSet presAssocID="{8073E338-D110-4400-887E-215F066498DD}" presName="parBigCircle" presStyleLbl="node0" presStyleIdx="2" presStyleCnt="3"/>
      <dgm:spPr>
        <a:solidFill>
          <a:schemeClr val="accent4">
            <a:lumMod val="50000"/>
          </a:schemeClr>
        </a:solidFill>
      </dgm:spPr>
    </dgm:pt>
    <dgm:pt modelId="{19D6008B-CE4C-4541-B0CB-D05319986242}" type="pres">
      <dgm:prSet presAssocID="{8073E338-D110-4400-887E-215F066498DD}" presName="parTx" presStyleLbl="revTx" presStyleIdx="10" presStyleCnt="11"/>
      <dgm:spPr/>
    </dgm:pt>
    <dgm:pt modelId="{85937C5B-F2B4-43EE-B699-DE95874567AD}" type="pres">
      <dgm:prSet presAssocID="{8073E338-D110-4400-887E-215F066498DD}" presName="bSpace" presStyleCnt="0"/>
      <dgm:spPr/>
    </dgm:pt>
    <dgm:pt modelId="{C685CA32-808F-4F31-A815-2B1A60271AF7}" type="pres">
      <dgm:prSet presAssocID="{8073E338-D110-4400-887E-215F066498DD}" presName="parBackupNorm" presStyleCnt="0"/>
      <dgm:spPr/>
    </dgm:pt>
    <dgm:pt modelId="{4961CE0B-57AC-4513-B39A-AEF1944D32EB}" type="pres">
      <dgm:prSet presAssocID="{8AB29310-1DE8-44A2-A7E0-600BA42F9AAE}" presName="parSpace" presStyleCnt="0"/>
      <dgm:spPr/>
    </dgm:pt>
  </dgm:ptLst>
  <dgm:cxnLst>
    <dgm:cxn modelId="{A1C8CA0E-DB98-448C-AEB5-E7E074250B33}" srcId="{E72BDC83-F8F7-45FF-95C2-B058D572FDCC}" destId="{7DCFDF8A-3E58-49AF-843C-5B9813DEDD53}" srcOrd="1" destOrd="0" parTransId="{BE0B97E7-A119-4B86-AF26-7F4D1F121721}" sibTransId="{A3F23263-3CCD-443D-8F12-33CFA3D8217E}"/>
    <dgm:cxn modelId="{A619F027-DD7C-4A15-842B-CD1347CAD19F}" type="presOf" srcId="{D50EA714-7686-4D8B-92EB-3891D21B9DDB}" destId="{BFB65432-0B39-4877-9F0B-7540D2437069}" srcOrd="0" destOrd="0" presId="urn:microsoft.com/office/officeart/2008/layout/CircleAccentTimeline"/>
    <dgm:cxn modelId="{9170FA2C-364E-4AB3-AA0B-B7E2894C217E}" srcId="{D23FE0C9-90F5-466B-9ACE-9980F00A15AD}" destId="{8073E338-D110-4400-887E-215F066498DD}" srcOrd="2" destOrd="0" parTransId="{3A654CAE-FDD7-4070-A8ED-6FA68B38C2F5}" sibTransId="{8AB29310-1DE8-44A2-A7E0-600BA42F9AAE}"/>
    <dgm:cxn modelId="{D57AE249-D26A-45DC-A87D-8E10CC4A61A8}" type="presOf" srcId="{E72BDC83-F8F7-45FF-95C2-B058D572FDCC}" destId="{4DFCA3D0-5090-4DED-9EC9-F65F5D657862}" srcOrd="0" destOrd="0" presId="urn:microsoft.com/office/officeart/2008/layout/CircleAccentTimeline"/>
    <dgm:cxn modelId="{3AD9F755-6EF7-4904-91FF-F8FF0E9F6384}" type="presOf" srcId="{7DCFDF8A-3E58-49AF-843C-5B9813DEDD53}" destId="{CA7AB8A1-7F5B-498E-95E6-A7A4C5574F7B}" srcOrd="0" destOrd="0" presId="urn:microsoft.com/office/officeart/2008/layout/CircleAccentTimeline"/>
    <dgm:cxn modelId="{D63EDE76-BC4B-4873-A3AD-754FB7004531}" srcId="{E72BDC83-F8F7-45FF-95C2-B058D572FDCC}" destId="{D50EA714-7686-4D8B-92EB-3891D21B9DDB}" srcOrd="0" destOrd="0" parTransId="{546817AE-0218-4186-B7BA-24EA0B40F0C1}" sibTransId="{5FF1B5ED-E890-47C6-AE79-2D1EC2F54EF3}"/>
    <dgm:cxn modelId="{EB0F9580-4730-464B-AF10-312141FE3A81}" srcId="{9FF2B457-039A-418C-9B74-BEA6FFFA7221}" destId="{1DDB6C9D-25B7-4C63-B094-EC1539945BBA}" srcOrd="1" destOrd="0" parTransId="{0CA1D8E5-6A85-4CCF-B065-6333A0C5CC80}" sibTransId="{C8AA1119-79A1-4D10-8AFF-37E0D17CA12B}"/>
    <dgm:cxn modelId="{C1EE6492-66F4-4E01-8EA8-78E550236727}" type="presOf" srcId="{1DDB6C9D-25B7-4C63-B094-EC1539945BBA}" destId="{DCEA788F-A578-475E-9ED8-29D065238717}" srcOrd="0" destOrd="0" presId="urn:microsoft.com/office/officeart/2008/layout/CircleAccentTimeline"/>
    <dgm:cxn modelId="{EC728A9A-743E-4450-AD63-D702192A0671}" type="presOf" srcId="{9FF2B457-039A-418C-9B74-BEA6FFFA7221}" destId="{EAE85B72-D9E3-4DF9-B110-C17EA2627BC9}" srcOrd="0" destOrd="0" presId="urn:microsoft.com/office/officeart/2008/layout/CircleAccentTimeline"/>
    <dgm:cxn modelId="{603A3C9B-E143-4955-AD19-C5459A2013DD}" type="presOf" srcId="{8073E338-D110-4400-887E-215F066498DD}" destId="{19D6008B-CE4C-4541-B0CB-D05319986242}" srcOrd="0" destOrd="0" presId="urn:microsoft.com/office/officeart/2008/layout/CircleAccentTimeline"/>
    <dgm:cxn modelId="{8350C7AF-7C46-4951-8AF0-ECE0D5EE2521}" srcId="{D23FE0C9-90F5-466B-9ACE-9980F00A15AD}" destId="{9FF2B457-039A-418C-9B74-BEA6FFFA7221}" srcOrd="1" destOrd="0" parTransId="{CA4C6EE8-2939-4FE4-9EFC-58E4B1612243}" sibTransId="{55DA4820-FE72-47E6-A5B2-3D976EDA04F6}"/>
    <dgm:cxn modelId="{3B8461B2-FA8E-4135-93EC-0A4E704F42BD}" srcId="{D23FE0C9-90F5-466B-9ACE-9980F00A15AD}" destId="{E72BDC83-F8F7-45FF-95C2-B058D572FDCC}" srcOrd="0" destOrd="0" parTransId="{95979190-5BD3-42E7-80F9-EEC6A44CA512}" sibTransId="{60F8D600-A0D3-48C4-93EA-16F140890B9E}"/>
    <dgm:cxn modelId="{923560CD-9DA9-4AC8-91C6-34CFD0AA1992}" type="presOf" srcId="{D23FE0C9-90F5-466B-9ACE-9980F00A15AD}" destId="{8B4CA254-6DA7-4130-9A97-744E96EE54FC}" srcOrd="0" destOrd="0" presId="urn:microsoft.com/office/officeart/2008/layout/CircleAccentTimeline"/>
    <dgm:cxn modelId="{CFFDE1D3-F75C-42E6-B03F-34B9E4853BBB}" srcId="{9FF2B457-039A-418C-9B74-BEA6FFFA7221}" destId="{60DA1BA9-3A62-41C6-956A-B014D4F4B2AE}" srcOrd="0" destOrd="0" parTransId="{010D2340-B052-48E0-B001-8F60F8A30357}" sibTransId="{9D0A7F7E-5451-4AC4-B349-4B3F7C5BA1C8}"/>
    <dgm:cxn modelId="{19CFA9E0-C23C-4341-827C-01109C0582A4}" type="presOf" srcId="{60DA1BA9-3A62-41C6-956A-B014D4F4B2AE}" destId="{27583E8A-8B59-4559-9848-088E4C8EE6DA}" srcOrd="0" destOrd="0" presId="urn:microsoft.com/office/officeart/2008/layout/CircleAccentTimeline"/>
    <dgm:cxn modelId="{09FA1A98-167E-4E0E-B042-B53419BAC7FA}" type="presParOf" srcId="{8B4CA254-6DA7-4130-9A97-744E96EE54FC}" destId="{817CB759-3BD7-4866-9234-F486949FDCFA}" srcOrd="0" destOrd="0" presId="urn:microsoft.com/office/officeart/2008/layout/CircleAccentTimeline"/>
    <dgm:cxn modelId="{428548E4-B1E6-499B-98E4-94DF04E5DC4A}" type="presParOf" srcId="{817CB759-3BD7-4866-9234-F486949FDCFA}" destId="{9116686A-AC11-42AA-994B-91D0D3540107}" srcOrd="0" destOrd="0" presId="urn:microsoft.com/office/officeart/2008/layout/CircleAccentTimeline"/>
    <dgm:cxn modelId="{71D16A93-7FF7-461F-B16D-119D090B4D3A}" type="presParOf" srcId="{817CB759-3BD7-4866-9234-F486949FDCFA}" destId="{4DFCA3D0-5090-4DED-9EC9-F65F5D657862}" srcOrd="1" destOrd="0" presId="urn:microsoft.com/office/officeart/2008/layout/CircleAccentTimeline"/>
    <dgm:cxn modelId="{498E8F31-F890-49A8-92CF-674F5894AA9D}" type="presParOf" srcId="{817CB759-3BD7-4866-9234-F486949FDCFA}" destId="{27B2A4BA-E26D-4B3C-AC35-750F4EBFBE8C}" srcOrd="2" destOrd="0" presId="urn:microsoft.com/office/officeart/2008/layout/CircleAccentTimeline"/>
    <dgm:cxn modelId="{94E9EE94-6D1C-4EEA-B9C2-96562726E51C}" type="presParOf" srcId="{8B4CA254-6DA7-4130-9A97-744E96EE54FC}" destId="{58346070-7FA1-42BE-ACB8-046FE0854B85}" srcOrd="1" destOrd="0" presId="urn:microsoft.com/office/officeart/2008/layout/CircleAccentTimeline"/>
    <dgm:cxn modelId="{0301F430-F32B-4551-B05F-21B4C33D93A5}" type="presParOf" srcId="{8B4CA254-6DA7-4130-9A97-744E96EE54FC}" destId="{B06D02B8-4E53-4979-88CF-D228AB59ED22}" srcOrd="2" destOrd="0" presId="urn:microsoft.com/office/officeart/2008/layout/CircleAccentTimeline"/>
    <dgm:cxn modelId="{74531B68-3E51-44FC-9B9B-FFFF2F71CE63}" type="presParOf" srcId="{8B4CA254-6DA7-4130-9A97-744E96EE54FC}" destId="{24741BA4-13A2-4179-9543-610ABA57AA11}" srcOrd="3" destOrd="0" presId="urn:microsoft.com/office/officeart/2008/layout/CircleAccentTimeline"/>
    <dgm:cxn modelId="{8AD37261-29F5-4AFA-814F-87235642ECA6}" type="presParOf" srcId="{8B4CA254-6DA7-4130-9A97-744E96EE54FC}" destId="{6834D323-DEA1-4115-9265-F02CB2F8AC9E}" srcOrd="4" destOrd="0" presId="urn:microsoft.com/office/officeart/2008/layout/CircleAccentTimeline"/>
    <dgm:cxn modelId="{7A07B3B6-AF13-4837-A2AA-BAC8D696768F}" type="presParOf" srcId="{6834D323-DEA1-4115-9265-F02CB2F8AC9E}" destId="{52F3D34C-D514-479B-896A-8246A69407A3}" srcOrd="0" destOrd="0" presId="urn:microsoft.com/office/officeart/2008/layout/CircleAccentTimeline"/>
    <dgm:cxn modelId="{88763549-B95F-4FD8-883C-2B4683CF6AE1}" type="presParOf" srcId="{6834D323-DEA1-4115-9265-F02CB2F8AC9E}" destId="{BFB65432-0B39-4877-9F0B-7540D2437069}" srcOrd="1" destOrd="0" presId="urn:microsoft.com/office/officeart/2008/layout/CircleAccentTimeline"/>
    <dgm:cxn modelId="{E5DBE3E7-3438-4F4B-AD50-3A88A05BB914}" type="presParOf" srcId="{6834D323-DEA1-4115-9265-F02CB2F8AC9E}" destId="{6E6BAE18-DF5A-4F19-9429-AE867CD52552}" srcOrd="2" destOrd="0" presId="urn:microsoft.com/office/officeart/2008/layout/CircleAccentTimeline"/>
    <dgm:cxn modelId="{A4675420-0EBB-4D62-BE21-E87C6089B1F4}" type="presParOf" srcId="{8B4CA254-6DA7-4130-9A97-744E96EE54FC}" destId="{1267C5A9-3E20-4776-B90D-990BEFFC293D}" srcOrd="5" destOrd="0" presId="urn:microsoft.com/office/officeart/2008/layout/CircleAccentTimeline"/>
    <dgm:cxn modelId="{03DF0D81-5103-4F76-BF0C-79D13D1DE322}" type="presParOf" srcId="{8B4CA254-6DA7-4130-9A97-744E96EE54FC}" destId="{A671F723-ABB6-4611-8D39-52EAB63209EF}" srcOrd="6" destOrd="0" presId="urn:microsoft.com/office/officeart/2008/layout/CircleAccentTimeline"/>
    <dgm:cxn modelId="{D20A4A5B-7A5C-4FED-B1B9-E589AB47E8F0}" type="presParOf" srcId="{8B4CA254-6DA7-4130-9A97-744E96EE54FC}" destId="{B873FD93-6DF8-42E2-8732-E49988718669}" srcOrd="7" destOrd="0" presId="urn:microsoft.com/office/officeart/2008/layout/CircleAccentTimeline"/>
    <dgm:cxn modelId="{FBB09F8C-C036-4DDC-B0F2-CC94FAE79CC5}" type="presParOf" srcId="{8B4CA254-6DA7-4130-9A97-744E96EE54FC}" destId="{8027C5D7-59AE-4780-B6B2-DB98E89EFED8}" srcOrd="8" destOrd="0" presId="urn:microsoft.com/office/officeart/2008/layout/CircleAccentTimeline"/>
    <dgm:cxn modelId="{6597D6EB-F9DB-494F-82D2-A9E0F374C65C}" type="presParOf" srcId="{8027C5D7-59AE-4780-B6B2-DB98E89EFED8}" destId="{5E56730F-22FC-4928-8173-558CD22CBE12}" srcOrd="0" destOrd="0" presId="urn:microsoft.com/office/officeart/2008/layout/CircleAccentTimeline"/>
    <dgm:cxn modelId="{525AF5C2-5AEF-4377-B796-28B35569EAE7}" type="presParOf" srcId="{8027C5D7-59AE-4780-B6B2-DB98E89EFED8}" destId="{CA7AB8A1-7F5B-498E-95E6-A7A4C5574F7B}" srcOrd="1" destOrd="0" presId="urn:microsoft.com/office/officeart/2008/layout/CircleAccentTimeline"/>
    <dgm:cxn modelId="{9154DB34-9C44-4CD4-84D9-C5E30FED1FB6}" type="presParOf" srcId="{8027C5D7-59AE-4780-B6B2-DB98E89EFED8}" destId="{C7ADE544-C055-44CC-A6DE-16E22D69984E}" srcOrd="2" destOrd="0" presId="urn:microsoft.com/office/officeart/2008/layout/CircleAccentTimeline"/>
    <dgm:cxn modelId="{7F13D076-DD38-418F-906D-BEDC06AF74F5}" type="presParOf" srcId="{8B4CA254-6DA7-4130-9A97-744E96EE54FC}" destId="{90E89337-5587-4CA4-B4B9-EACE0DE0458B}" srcOrd="9" destOrd="0" presId="urn:microsoft.com/office/officeart/2008/layout/CircleAccentTimeline"/>
    <dgm:cxn modelId="{6A3A2CF7-3B43-4BE2-BDCB-6BFFCB66FA8F}" type="presParOf" srcId="{8B4CA254-6DA7-4130-9A97-744E96EE54FC}" destId="{9B15C829-3E2A-4F36-A1E6-80DBF372637A}" srcOrd="10" destOrd="0" presId="urn:microsoft.com/office/officeart/2008/layout/CircleAccentTimeline"/>
    <dgm:cxn modelId="{CF11E740-14C7-4A85-B7FF-4D8D4618780F}" type="presParOf" srcId="{8B4CA254-6DA7-4130-9A97-744E96EE54FC}" destId="{D8F96923-6C79-4E37-B04C-AACEB9A2BC9A}" srcOrd="11" destOrd="0" presId="urn:microsoft.com/office/officeart/2008/layout/CircleAccentTimeline"/>
    <dgm:cxn modelId="{C5ED0A27-9315-42EF-BFDF-FB848523C796}" type="presParOf" srcId="{D8F96923-6C79-4E37-B04C-AACEB9A2BC9A}" destId="{BCBF30C0-B3FC-45CE-B3E6-2835BB524790}" srcOrd="0" destOrd="0" presId="urn:microsoft.com/office/officeart/2008/layout/CircleAccentTimeline"/>
    <dgm:cxn modelId="{DC924A66-4A28-4115-A9EB-D8B6900D4F5B}" type="presParOf" srcId="{D8F96923-6C79-4E37-B04C-AACEB9A2BC9A}" destId="{EAE85B72-D9E3-4DF9-B110-C17EA2627BC9}" srcOrd="1" destOrd="0" presId="urn:microsoft.com/office/officeart/2008/layout/CircleAccentTimeline"/>
    <dgm:cxn modelId="{DE6C2233-464A-427A-876E-8511D8780FA7}" type="presParOf" srcId="{D8F96923-6C79-4E37-B04C-AACEB9A2BC9A}" destId="{DB50923F-CFF6-41A3-9E34-063B6EEA086F}" srcOrd="2" destOrd="0" presId="urn:microsoft.com/office/officeart/2008/layout/CircleAccentTimeline"/>
    <dgm:cxn modelId="{19029707-EC8C-4FFB-9EE1-3EA3B71C9260}" type="presParOf" srcId="{8B4CA254-6DA7-4130-9A97-744E96EE54FC}" destId="{450D8979-3324-4F5C-9367-1CDC59043BC1}" srcOrd="12" destOrd="0" presId="urn:microsoft.com/office/officeart/2008/layout/CircleAccentTimeline"/>
    <dgm:cxn modelId="{5125553D-F34F-43AD-A8D9-74034AF17055}" type="presParOf" srcId="{8B4CA254-6DA7-4130-9A97-744E96EE54FC}" destId="{C6CEAE69-142A-46FA-9A80-214F6E93B686}" srcOrd="13" destOrd="0" presId="urn:microsoft.com/office/officeart/2008/layout/CircleAccentTimeline"/>
    <dgm:cxn modelId="{AC4DFE96-B492-4BFA-9A0C-7367021B11F7}" type="presParOf" srcId="{8B4CA254-6DA7-4130-9A97-744E96EE54FC}" destId="{30D1B5B5-3406-4C1C-B24A-88BE85A1F390}" srcOrd="14" destOrd="0" presId="urn:microsoft.com/office/officeart/2008/layout/CircleAccentTimeline"/>
    <dgm:cxn modelId="{CE3606A6-64C9-4C3C-8623-8560247AD823}" type="presParOf" srcId="{8B4CA254-6DA7-4130-9A97-744E96EE54FC}" destId="{9C39C908-8100-4018-A8D8-81431D4D4CC8}" srcOrd="15" destOrd="0" presId="urn:microsoft.com/office/officeart/2008/layout/CircleAccentTimeline"/>
    <dgm:cxn modelId="{95DB6F25-3E66-4035-966B-DE4CBC3DFB90}" type="presParOf" srcId="{9C39C908-8100-4018-A8D8-81431D4D4CC8}" destId="{FCAD3FBA-583A-411C-8F69-05A903727D2C}" srcOrd="0" destOrd="0" presId="urn:microsoft.com/office/officeart/2008/layout/CircleAccentTimeline"/>
    <dgm:cxn modelId="{0A032948-2A8C-4221-8885-BB1EDB2F2FD3}" type="presParOf" srcId="{9C39C908-8100-4018-A8D8-81431D4D4CC8}" destId="{27583E8A-8B59-4559-9848-088E4C8EE6DA}" srcOrd="1" destOrd="0" presId="urn:microsoft.com/office/officeart/2008/layout/CircleAccentTimeline"/>
    <dgm:cxn modelId="{B353823C-68BB-4626-ADEB-B336D956032D}" type="presParOf" srcId="{9C39C908-8100-4018-A8D8-81431D4D4CC8}" destId="{9FEF1C10-B2B8-4987-A7CD-125A2714B2E7}" srcOrd="2" destOrd="0" presId="urn:microsoft.com/office/officeart/2008/layout/CircleAccentTimeline"/>
    <dgm:cxn modelId="{A8FD4C33-EC4E-424E-BF11-F5891DD92A08}" type="presParOf" srcId="{8B4CA254-6DA7-4130-9A97-744E96EE54FC}" destId="{672FDF76-D88A-4588-99FA-D992952B7896}" srcOrd="16" destOrd="0" presId="urn:microsoft.com/office/officeart/2008/layout/CircleAccentTimeline"/>
    <dgm:cxn modelId="{F229B3DF-22A0-4B23-90D7-43F2696BC63A}" type="presParOf" srcId="{8B4CA254-6DA7-4130-9A97-744E96EE54FC}" destId="{DB7D45A3-47DA-4B77-8EA9-291FAA846DB2}" srcOrd="17" destOrd="0" presId="urn:microsoft.com/office/officeart/2008/layout/CircleAccentTimeline"/>
    <dgm:cxn modelId="{F2057598-1363-4B7E-9488-8DEC405CC307}" type="presParOf" srcId="{8B4CA254-6DA7-4130-9A97-744E96EE54FC}" destId="{E729A8B8-C23F-4EE4-A650-B017863CA72B}" srcOrd="18" destOrd="0" presId="urn:microsoft.com/office/officeart/2008/layout/CircleAccentTimeline"/>
    <dgm:cxn modelId="{56F2A2A9-6ADC-45F5-AD20-16B76DFC5560}" type="presParOf" srcId="{8B4CA254-6DA7-4130-9A97-744E96EE54FC}" destId="{C9434C7D-04CA-4A38-A6B3-BD4516F7C244}" srcOrd="19" destOrd="0" presId="urn:microsoft.com/office/officeart/2008/layout/CircleAccentTimeline"/>
    <dgm:cxn modelId="{C4545FD2-1578-49CB-A5A7-229C5E9FA1A0}" type="presParOf" srcId="{C9434C7D-04CA-4A38-A6B3-BD4516F7C244}" destId="{EDCDD1D1-107D-4A7D-A067-CE144165F9E1}" srcOrd="0" destOrd="0" presId="urn:microsoft.com/office/officeart/2008/layout/CircleAccentTimeline"/>
    <dgm:cxn modelId="{3AAA0B37-0D14-41E5-9BD1-90F778EDFC0E}" type="presParOf" srcId="{C9434C7D-04CA-4A38-A6B3-BD4516F7C244}" destId="{DCEA788F-A578-475E-9ED8-29D065238717}" srcOrd="1" destOrd="0" presId="urn:microsoft.com/office/officeart/2008/layout/CircleAccentTimeline"/>
    <dgm:cxn modelId="{2131953A-D3C7-46D5-8043-09558DA11526}" type="presParOf" srcId="{C9434C7D-04CA-4A38-A6B3-BD4516F7C244}" destId="{EE0A83CA-4E69-42A2-82EF-954EA84B60D9}" srcOrd="2" destOrd="0" presId="urn:microsoft.com/office/officeart/2008/layout/CircleAccentTimeline"/>
    <dgm:cxn modelId="{DBCD8598-1F1A-4A67-B40C-26F0C10FA05C}" type="presParOf" srcId="{8B4CA254-6DA7-4130-9A97-744E96EE54FC}" destId="{45D5F3D8-1C4E-4258-B3D2-F9CDB4A55579}" srcOrd="20" destOrd="0" presId="urn:microsoft.com/office/officeart/2008/layout/CircleAccentTimeline"/>
    <dgm:cxn modelId="{49B70F78-384D-4075-BA85-93FBDA7DECA9}" type="presParOf" srcId="{8B4CA254-6DA7-4130-9A97-744E96EE54FC}" destId="{2935E4B7-57DA-46B7-B0A5-3CDC7C401C71}" srcOrd="21" destOrd="0" presId="urn:microsoft.com/office/officeart/2008/layout/CircleAccentTimeline"/>
    <dgm:cxn modelId="{C835BC85-8A26-4DC7-90D0-A478C6E604A3}" type="presParOf" srcId="{8B4CA254-6DA7-4130-9A97-744E96EE54FC}" destId="{47DFAC8A-376B-4396-909C-50015C61BA06}" srcOrd="22" destOrd="0" presId="urn:microsoft.com/office/officeart/2008/layout/CircleAccentTimeline"/>
    <dgm:cxn modelId="{273D61A3-8D66-4EE0-B8C7-B87BB99F621C}" type="presParOf" srcId="{47DFAC8A-376B-4396-909C-50015C61BA06}" destId="{6E1B0071-E91A-42BE-92C3-CF73929CB62B}" srcOrd="0" destOrd="0" presId="urn:microsoft.com/office/officeart/2008/layout/CircleAccentTimeline"/>
    <dgm:cxn modelId="{CC7714F1-3CA3-45C4-AB4A-657FFF63AAD5}" type="presParOf" srcId="{47DFAC8A-376B-4396-909C-50015C61BA06}" destId="{19D6008B-CE4C-4541-B0CB-D05319986242}" srcOrd="1" destOrd="0" presId="urn:microsoft.com/office/officeart/2008/layout/CircleAccentTimeline"/>
    <dgm:cxn modelId="{6C43C303-24E4-479B-9173-D917B5A8CC35}" type="presParOf" srcId="{47DFAC8A-376B-4396-909C-50015C61BA06}" destId="{85937C5B-F2B4-43EE-B699-DE95874567AD}" srcOrd="2" destOrd="0" presId="urn:microsoft.com/office/officeart/2008/layout/CircleAccentTimeline"/>
    <dgm:cxn modelId="{190F01EE-006A-46AB-9E9C-EFD8A413D8FF}" type="presParOf" srcId="{8B4CA254-6DA7-4130-9A97-744E96EE54FC}" destId="{C685CA32-808F-4F31-A815-2B1A60271AF7}" srcOrd="23" destOrd="0" presId="urn:microsoft.com/office/officeart/2008/layout/CircleAccentTimeline"/>
    <dgm:cxn modelId="{B7A19D85-B5C2-437F-8BEC-D0BB999BA645}" type="presParOf" srcId="{8B4CA254-6DA7-4130-9A97-744E96EE54FC}" destId="{4961CE0B-57AC-4513-B39A-AEF1944D32EB}" srcOrd="24"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6686A-AC11-42AA-994B-91D0D3540107}">
      <dsp:nvSpPr>
        <dsp:cNvPr id="0" name=""/>
        <dsp:cNvSpPr/>
      </dsp:nvSpPr>
      <dsp:spPr>
        <a:xfrm>
          <a:off x="3525" y="2296663"/>
          <a:ext cx="1345396" cy="1345396"/>
        </a:xfrm>
        <a:prstGeom prst="donut">
          <a:avLst>
            <a:gd name="adj" fmla="val 2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CA3D0-5090-4DED-9EC9-F65F5D657862}">
      <dsp:nvSpPr>
        <dsp:cNvPr id="0" name=""/>
        <dsp:cNvSpPr/>
      </dsp:nvSpPr>
      <dsp:spPr>
        <a:xfrm rot="17700000">
          <a:off x="477582" y="1199890"/>
          <a:ext cx="1672476" cy="806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Fuente de datos: csv, json, txt, etc.</a:t>
          </a:r>
          <a:endParaRPr lang="es-CO" sz="1900" kern="1200" dirty="0"/>
        </a:p>
      </dsp:txBody>
      <dsp:txXfrm>
        <a:off x="477582" y="1199890"/>
        <a:ext cx="1672476" cy="806004"/>
      </dsp:txXfrm>
    </dsp:sp>
    <dsp:sp modelId="{52F3D34C-D514-479B-896A-8246A69407A3}">
      <dsp:nvSpPr>
        <dsp:cNvPr id="0" name=""/>
        <dsp:cNvSpPr/>
      </dsp:nvSpPr>
      <dsp:spPr>
        <a:xfrm>
          <a:off x="1450261" y="2620188"/>
          <a:ext cx="698345" cy="69834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65432-0B39-4877-9F0B-7540D2437069}">
      <dsp:nvSpPr>
        <dsp:cNvPr id="0" name=""/>
        <dsp:cNvSpPr/>
      </dsp:nvSpPr>
      <dsp:spPr>
        <a:xfrm rot="17700000">
          <a:off x="623166" y="3592175"/>
          <a:ext cx="1446771" cy="69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8260" bIns="0" numCol="1" spcCol="1270" anchor="ctr" anchorCtr="0">
          <a:noAutofit/>
        </a:bodyPr>
        <a:lstStyle/>
        <a:p>
          <a:pPr marL="0" lvl="0" indent="0" algn="ctr" defTabSz="844550">
            <a:lnSpc>
              <a:spcPct val="90000"/>
            </a:lnSpc>
            <a:spcBef>
              <a:spcPct val="0"/>
            </a:spcBef>
            <a:spcAft>
              <a:spcPct val="35000"/>
            </a:spcAft>
            <a:buNone/>
          </a:pPr>
          <a:r>
            <a:rPr lang="en-US" sz="1900" kern="1200" dirty="0"/>
            <a:t>Pub Sub</a:t>
          </a:r>
          <a:endParaRPr lang="es-CO" sz="1900" kern="1200" dirty="0"/>
        </a:p>
      </dsp:txBody>
      <dsp:txXfrm>
        <a:off x="623166" y="3592175"/>
        <a:ext cx="1446771" cy="697578"/>
      </dsp:txXfrm>
    </dsp:sp>
    <dsp:sp modelId="{6E6BAE18-DF5A-4F19-9429-AE867CD52552}">
      <dsp:nvSpPr>
        <dsp:cNvPr id="0" name=""/>
        <dsp:cNvSpPr/>
      </dsp:nvSpPr>
      <dsp:spPr>
        <a:xfrm rot="17700000">
          <a:off x="1528931" y="1648968"/>
          <a:ext cx="1446771" cy="697578"/>
        </a:xfrm>
        <a:prstGeom prst="rect">
          <a:avLst/>
        </a:prstGeom>
        <a:noFill/>
        <a:ln>
          <a:noFill/>
        </a:ln>
        <a:effectLst/>
      </dsp:spPr>
      <dsp:style>
        <a:lnRef idx="0">
          <a:scrgbClr r="0" g="0" b="0"/>
        </a:lnRef>
        <a:fillRef idx="0">
          <a:scrgbClr r="0" g="0" b="0"/>
        </a:fillRef>
        <a:effectRef idx="0">
          <a:scrgbClr r="0" g="0" b="0"/>
        </a:effectRef>
        <a:fontRef idx="minor"/>
      </dsp:style>
    </dsp:sp>
    <dsp:sp modelId="{5E56730F-22FC-4928-8173-558CD22CBE12}">
      <dsp:nvSpPr>
        <dsp:cNvPr id="0" name=""/>
        <dsp:cNvSpPr/>
      </dsp:nvSpPr>
      <dsp:spPr>
        <a:xfrm>
          <a:off x="2249839" y="2620188"/>
          <a:ext cx="698345" cy="698345"/>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AB8A1-7F5B-498E-95E6-A7A4C5574F7B}">
      <dsp:nvSpPr>
        <dsp:cNvPr id="0" name=""/>
        <dsp:cNvSpPr/>
      </dsp:nvSpPr>
      <dsp:spPr>
        <a:xfrm rot="17700000">
          <a:off x="1422744" y="3592175"/>
          <a:ext cx="1446771" cy="69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8260" bIns="0" numCol="1" spcCol="1270" anchor="ctr" anchorCtr="0">
          <a:noAutofit/>
        </a:bodyPr>
        <a:lstStyle/>
        <a:p>
          <a:pPr marL="0" lvl="0" indent="0" algn="ctr" defTabSz="844550">
            <a:lnSpc>
              <a:spcPct val="90000"/>
            </a:lnSpc>
            <a:spcBef>
              <a:spcPct val="0"/>
            </a:spcBef>
            <a:spcAft>
              <a:spcPct val="35000"/>
            </a:spcAft>
            <a:buNone/>
          </a:pPr>
          <a:r>
            <a:rPr lang="en-US" sz="1900" kern="1200" dirty="0"/>
            <a:t>Extract</a:t>
          </a:r>
          <a:endParaRPr lang="es-CO" sz="1900" kern="1200" dirty="0"/>
        </a:p>
      </dsp:txBody>
      <dsp:txXfrm>
        <a:off x="1422744" y="3592175"/>
        <a:ext cx="1446771" cy="697578"/>
      </dsp:txXfrm>
    </dsp:sp>
    <dsp:sp modelId="{C7ADE544-C055-44CC-A6DE-16E22D69984E}">
      <dsp:nvSpPr>
        <dsp:cNvPr id="0" name=""/>
        <dsp:cNvSpPr/>
      </dsp:nvSpPr>
      <dsp:spPr>
        <a:xfrm rot="17700000">
          <a:off x="2328509" y="1648968"/>
          <a:ext cx="1446771" cy="697578"/>
        </a:xfrm>
        <a:prstGeom prst="rect">
          <a:avLst/>
        </a:prstGeom>
        <a:noFill/>
        <a:ln>
          <a:noFill/>
        </a:ln>
        <a:effectLst/>
      </dsp:spPr>
      <dsp:style>
        <a:lnRef idx="0">
          <a:scrgbClr r="0" g="0" b="0"/>
        </a:lnRef>
        <a:fillRef idx="0">
          <a:scrgbClr r="0" g="0" b="0"/>
        </a:fillRef>
        <a:effectRef idx="0">
          <a:scrgbClr r="0" g="0" b="0"/>
        </a:effectRef>
        <a:fontRef idx="minor"/>
      </dsp:style>
    </dsp:sp>
    <dsp:sp modelId="{BCBF30C0-B3FC-45CE-B3E6-2835BB524790}">
      <dsp:nvSpPr>
        <dsp:cNvPr id="0" name=""/>
        <dsp:cNvSpPr/>
      </dsp:nvSpPr>
      <dsp:spPr>
        <a:xfrm>
          <a:off x="3049525" y="2296663"/>
          <a:ext cx="1345396" cy="1345396"/>
        </a:xfrm>
        <a:prstGeom prst="donut">
          <a:avLst>
            <a:gd name="adj" fmla="val 20000"/>
          </a:avLst>
        </a:prstGeom>
        <a:solidFill>
          <a:srgbClr val="46C25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85B72-D9E3-4DF9-B110-C17EA2627BC9}">
      <dsp:nvSpPr>
        <dsp:cNvPr id="0" name=""/>
        <dsp:cNvSpPr/>
      </dsp:nvSpPr>
      <dsp:spPr>
        <a:xfrm rot="18106828">
          <a:off x="3523582" y="1199890"/>
          <a:ext cx="1672476" cy="806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0" rIns="0" bIns="0" numCol="1" spcCol="1270" anchor="ctr" anchorCtr="0">
          <a:noAutofit/>
        </a:bodyPr>
        <a:lstStyle/>
        <a:p>
          <a:pPr marL="0" lvl="0" indent="0" algn="ctr" defTabSz="844550">
            <a:lnSpc>
              <a:spcPct val="90000"/>
            </a:lnSpc>
            <a:spcBef>
              <a:spcPct val="0"/>
            </a:spcBef>
            <a:spcAft>
              <a:spcPct val="35000"/>
            </a:spcAft>
            <a:buNone/>
          </a:pPr>
          <a:endParaRPr lang="es-CO" sz="1900" kern="1200" dirty="0"/>
        </a:p>
      </dsp:txBody>
      <dsp:txXfrm>
        <a:off x="3523582" y="1199890"/>
        <a:ext cx="1672476" cy="806004"/>
      </dsp:txXfrm>
    </dsp:sp>
    <dsp:sp modelId="{FCAD3FBA-583A-411C-8F69-05A903727D2C}">
      <dsp:nvSpPr>
        <dsp:cNvPr id="0" name=""/>
        <dsp:cNvSpPr/>
      </dsp:nvSpPr>
      <dsp:spPr>
        <a:xfrm>
          <a:off x="4496261" y="2620188"/>
          <a:ext cx="698345" cy="698345"/>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583E8A-8B59-4559-9848-088E4C8EE6DA}">
      <dsp:nvSpPr>
        <dsp:cNvPr id="0" name=""/>
        <dsp:cNvSpPr/>
      </dsp:nvSpPr>
      <dsp:spPr>
        <a:xfrm rot="17700000">
          <a:off x="3669166" y="3592175"/>
          <a:ext cx="1446771" cy="69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8260" bIns="0" numCol="1" spcCol="1270" anchor="ctr" anchorCtr="0">
          <a:noAutofit/>
        </a:bodyPr>
        <a:lstStyle/>
        <a:p>
          <a:pPr marL="0" lvl="0" indent="0" algn="ctr" defTabSz="844550">
            <a:lnSpc>
              <a:spcPct val="90000"/>
            </a:lnSpc>
            <a:spcBef>
              <a:spcPct val="0"/>
            </a:spcBef>
            <a:spcAft>
              <a:spcPct val="35000"/>
            </a:spcAft>
            <a:buNone/>
          </a:pPr>
          <a:r>
            <a:rPr lang="en-US" sz="1900" kern="1200" dirty="0"/>
            <a:t>ETL</a:t>
          </a:r>
          <a:endParaRPr lang="es-CO" sz="1900" kern="1200" dirty="0"/>
        </a:p>
      </dsp:txBody>
      <dsp:txXfrm>
        <a:off x="3669166" y="3592175"/>
        <a:ext cx="1446771" cy="697578"/>
      </dsp:txXfrm>
    </dsp:sp>
    <dsp:sp modelId="{9FEF1C10-B2B8-4987-A7CD-125A2714B2E7}">
      <dsp:nvSpPr>
        <dsp:cNvPr id="0" name=""/>
        <dsp:cNvSpPr/>
      </dsp:nvSpPr>
      <dsp:spPr>
        <a:xfrm rot="17700000">
          <a:off x="4574931" y="1648968"/>
          <a:ext cx="1446771" cy="697578"/>
        </a:xfrm>
        <a:prstGeom prst="rect">
          <a:avLst/>
        </a:prstGeom>
        <a:noFill/>
        <a:ln>
          <a:noFill/>
        </a:ln>
        <a:effectLst/>
      </dsp:spPr>
      <dsp:style>
        <a:lnRef idx="0">
          <a:scrgbClr r="0" g="0" b="0"/>
        </a:lnRef>
        <a:fillRef idx="0">
          <a:scrgbClr r="0" g="0" b="0"/>
        </a:fillRef>
        <a:effectRef idx="0">
          <a:scrgbClr r="0" g="0" b="0"/>
        </a:effectRef>
        <a:fontRef idx="minor"/>
      </dsp:style>
    </dsp:sp>
    <dsp:sp modelId="{EDCDD1D1-107D-4A7D-A067-CE144165F9E1}">
      <dsp:nvSpPr>
        <dsp:cNvPr id="0" name=""/>
        <dsp:cNvSpPr/>
      </dsp:nvSpPr>
      <dsp:spPr>
        <a:xfrm>
          <a:off x="5295839" y="2620188"/>
          <a:ext cx="698345" cy="698345"/>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A788F-A578-475E-9ED8-29D065238717}">
      <dsp:nvSpPr>
        <dsp:cNvPr id="0" name=""/>
        <dsp:cNvSpPr/>
      </dsp:nvSpPr>
      <dsp:spPr>
        <a:xfrm rot="17700000">
          <a:off x="4468744" y="3592175"/>
          <a:ext cx="1446771" cy="697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8260" bIns="0" numCol="1" spcCol="1270" anchor="ctr" anchorCtr="0">
          <a:noAutofit/>
        </a:bodyPr>
        <a:lstStyle/>
        <a:p>
          <a:pPr marL="0" lvl="0" indent="0" algn="ctr" defTabSz="844550">
            <a:lnSpc>
              <a:spcPct val="90000"/>
            </a:lnSpc>
            <a:spcBef>
              <a:spcPct val="0"/>
            </a:spcBef>
            <a:spcAft>
              <a:spcPct val="35000"/>
            </a:spcAft>
            <a:buNone/>
          </a:pPr>
          <a:r>
            <a:rPr lang="en-US" sz="1900" kern="1200" dirty="0"/>
            <a:t>Cloud Scheduler</a:t>
          </a:r>
          <a:endParaRPr lang="es-CO" sz="1900" kern="1200" dirty="0"/>
        </a:p>
      </dsp:txBody>
      <dsp:txXfrm>
        <a:off x="4468744" y="3592175"/>
        <a:ext cx="1446771" cy="697578"/>
      </dsp:txXfrm>
    </dsp:sp>
    <dsp:sp modelId="{EE0A83CA-4E69-42A2-82EF-954EA84B60D9}">
      <dsp:nvSpPr>
        <dsp:cNvPr id="0" name=""/>
        <dsp:cNvSpPr/>
      </dsp:nvSpPr>
      <dsp:spPr>
        <a:xfrm rot="17700000">
          <a:off x="5374509" y="1648968"/>
          <a:ext cx="1446771" cy="697578"/>
        </a:xfrm>
        <a:prstGeom prst="rect">
          <a:avLst/>
        </a:prstGeom>
        <a:noFill/>
        <a:ln>
          <a:noFill/>
        </a:ln>
        <a:effectLst/>
      </dsp:spPr>
      <dsp:style>
        <a:lnRef idx="0">
          <a:scrgbClr r="0" g="0" b="0"/>
        </a:lnRef>
        <a:fillRef idx="0">
          <a:scrgbClr r="0" g="0" b="0"/>
        </a:fillRef>
        <a:effectRef idx="0">
          <a:scrgbClr r="0" g="0" b="0"/>
        </a:effectRef>
        <a:fontRef idx="minor"/>
      </dsp:style>
    </dsp:sp>
    <dsp:sp modelId="{6E1B0071-E91A-42BE-92C3-CF73929CB62B}">
      <dsp:nvSpPr>
        <dsp:cNvPr id="0" name=""/>
        <dsp:cNvSpPr/>
      </dsp:nvSpPr>
      <dsp:spPr>
        <a:xfrm>
          <a:off x="6095525" y="2296663"/>
          <a:ext cx="1345396" cy="1345396"/>
        </a:xfrm>
        <a:prstGeom prst="donut">
          <a:avLst>
            <a:gd name="adj" fmla="val 20000"/>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6008B-CE4C-4541-B0CB-D05319986242}">
      <dsp:nvSpPr>
        <dsp:cNvPr id="0" name=""/>
        <dsp:cNvSpPr/>
      </dsp:nvSpPr>
      <dsp:spPr>
        <a:xfrm rot="17700000">
          <a:off x="6569582" y="1199890"/>
          <a:ext cx="1672476" cy="806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Google Cloud Storage</a:t>
          </a:r>
          <a:endParaRPr lang="es-CO" sz="1900" kern="1200" dirty="0"/>
        </a:p>
      </dsp:txBody>
      <dsp:txXfrm>
        <a:off x="6569582" y="1199890"/>
        <a:ext cx="1672476" cy="806004"/>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4AD7A9-5215-A658-5259-18F18F2B2BE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C498BB1E-E7A6-809E-9BF3-DDC5DE085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DE0D6924-A6B8-ED4E-D47C-694E412B2B48}"/>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5" name="Marcador de pie de página 4">
            <a:extLst>
              <a:ext uri="{FF2B5EF4-FFF2-40B4-BE49-F238E27FC236}">
                <a16:creationId xmlns:a16="http://schemas.microsoft.com/office/drawing/2014/main" id="{6E5DE2D2-1404-1F15-FF09-C78976FC9B4E}"/>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CB6897EC-0542-169A-1B7E-86009C10ED7F}"/>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427637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85079-9807-CB25-DA9E-BDA7094501F5}"/>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D8BE5EA4-C379-FC6C-0834-13A74F8E57D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673F2175-212D-0F96-F961-83267B488C8E}"/>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5" name="Marcador de pie de página 4">
            <a:extLst>
              <a:ext uri="{FF2B5EF4-FFF2-40B4-BE49-F238E27FC236}">
                <a16:creationId xmlns:a16="http://schemas.microsoft.com/office/drawing/2014/main" id="{97F184D7-7088-5EBE-8431-5C4F464F771A}"/>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864F5DD-95DA-B68C-02D6-408002768526}"/>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365117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FE5367-7B59-C25D-9D92-99368ADF081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0A67AB99-9310-2077-8FC8-9F1C0A93D66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FA808FE6-97CA-1CC3-7887-1925F86319EF}"/>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5" name="Marcador de pie de página 4">
            <a:extLst>
              <a:ext uri="{FF2B5EF4-FFF2-40B4-BE49-F238E27FC236}">
                <a16:creationId xmlns:a16="http://schemas.microsoft.com/office/drawing/2014/main" id="{11C4274D-6DDC-12A9-B7E0-E985C0BA567E}"/>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C66C5033-71A0-21DF-4AD7-E34FD50BF6D1}"/>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74681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BAAD8-3DC7-39F4-361D-A9505D5466C5}"/>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EECEECFD-5F5F-81A5-9156-94A4088AE7D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E7896096-CC2D-3510-DBC1-C45631C489E4}"/>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5" name="Marcador de pie de página 4">
            <a:extLst>
              <a:ext uri="{FF2B5EF4-FFF2-40B4-BE49-F238E27FC236}">
                <a16:creationId xmlns:a16="http://schemas.microsoft.com/office/drawing/2014/main" id="{141CDD38-2DD4-EA81-5577-00B1AE0BDB94}"/>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DD02BF0-4205-708E-2663-A5BD735DB9E3}"/>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1361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1F5B4-58D5-73FF-7871-DC8BFC6B2E9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E91356F5-1E6B-2EC0-7A1A-CC625550D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2D6E336-27BA-009D-4413-D70BC044AC4A}"/>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5" name="Marcador de pie de página 4">
            <a:extLst>
              <a:ext uri="{FF2B5EF4-FFF2-40B4-BE49-F238E27FC236}">
                <a16:creationId xmlns:a16="http://schemas.microsoft.com/office/drawing/2014/main" id="{77EFB34B-F214-106B-F68E-1703ECC0738C}"/>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A10749B-5F21-BD51-C948-40C06ED954EC}"/>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1157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5431C-B081-2433-41AE-4798B09559E8}"/>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810239D5-94DF-890F-82D8-66A6FA29DE4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C03D033D-E800-4F86-165B-9FC16D094CF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79D2E135-2247-492D-B7E7-C8FCD32960C7}"/>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6" name="Marcador de pie de página 5">
            <a:extLst>
              <a:ext uri="{FF2B5EF4-FFF2-40B4-BE49-F238E27FC236}">
                <a16:creationId xmlns:a16="http://schemas.microsoft.com/office/drawing/2014/main" id="{1E1218C6-39B6-D53A-1045-BBE8D20E7A30}"/>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EB5B2E23-C2D8-B6BB-FD27-7A92CE867D9D}"/>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72707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B8672F-FE9D-3750-0E4A-C464CE467E6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4CD25480-1E9E-2723-8A19-518614E0D6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3ACC639-F89B-633B-2043-E83FD9F190F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40A9D2C6-6B4A-0C09-C6FE-B4D6ECD513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EED7042-B5EC-D82E-F388-D0AE1240FC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6B9BFB61-0F59-EEB7-2C70-269FFA366A1D}"/>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8" name="Marcador de pie de página 7">
            <a:extLst>
              <a:ext uri="{FF2B5EF4-FFF2-40B4-BE49-F238E27FC236}">
                <a16:creationId xmlns:a16="http://schemas.microsoft.com/office/drawing/2014/main" id="{7FF1D713-5451-D668-A250-B8E6A2AD770B}"/>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95265486-0DC1-297D-AE19-B57E43F04DFA}"/>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423469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B2031B-E3FE-E8AD-A0FA-1B5579287FEB}"/>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8C8F64E9-96D2-C4BE-CAE5-618CB74AA4DF}"/>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4" name="Marcador de pie de página 3">
            <a:extLst>
              <a:ext uri="{FF2B5EF4-FFF2-40B4-BE49-F238E27FC236}">
                <a16:creationId xmlns:a16="http://schemas.microsoft.com/office/drawing/2014/main" id="{B5951F5F-A9FF-140D-FB61-89ADAD4A88E4}"/>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FF98D260-6FFA-4AFA-BC4E-3F23FEE912EC}"/>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172080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6996E94-A974-1F11-E4AE-B1DB04945BAB}"/>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3" name="Marcador de pie de página 2">
            <a:extLst>
              <a:ext uri="{FF2B5EF4-FFF2-40B4-BE49-F238E27FC236}">
                <a16:creationId xmlns:a16="http://schemas.microsoft.com/office/drawing/2014/main" id="{AFD14238-ADDE-1044-7F53-780495C17ACB}"/>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2088847E-50E6-2A6B-8C09-A782CF138084}"/>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219785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2F5F2-62D0-2499-0A85-E6CFF21760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602112C9-B01B-96CE-4725-DBCA47F40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32DBC891-326A-43EE-6589-25CB8ACC4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BA0C65-E490-EA6F-06D3-7E2278F990B4}"/>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6" name="Marcador de pie de página 5">
            <a:extLst>
              <a:ext uri="{FF2B5EF4-FFF2-40B4-BE49-F238E27FC236}">
                <a16:creationId xmlns:a16="http://schemas.microsoft.com/office/drawing/2014/main" id="{4434B0B2-CF1C-D6C9-C92E-9F327481AA8B}"/>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47893347-5D0E-40E4-8ADB-B77ACAA4F148}"/>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187387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07238-1007-48ED-CD5B-7FB3524690E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9C0EE45F-4677-89B2-A16B-B212398BC8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58A4B2A1-1915-39A3-3D10-D1F47AE9E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DBEE731-8F39-DF4A-D20B-690A64F0A166}"/>
              </a:ext>
            </a:extLst>
          </p:cNvPr>
          <p:cNvSpPr>
            <a:spLocks noGrp="1"/>
          </p:cNvSpPr>
          <p:nvPr>
            <p:ph type="dt" sz="half" idx="10"/>
          </p:nvPr>
        </p:nvSpPr>
        <p:spPr/>
        <p:txBody>
          <a:bodyPr/>
          <a:lstStyle/>
          <a:p>
            <a:fld id="{CC9019A4-754E-4B30-A60D-FB31002DFA36}" type="datetimeFigureOut">
              <a:rPr lang="es-419" smtClean="0"/>
              <a:t>17/8/2023</a:t>
            </a:fld>
            <a:endParaRPr lang="es-419"/>
          </a:p>
        </p:txBody>
      </p:sp>
      <p:sp>
        <p:nvSpPr>
          <p:cNvPr id="6" name="Marcador de pie de página 5">
            <a:extLst>
              <a:ext uri="{FF2B5EF4-FFF2-40B4-BE49-F238E27FC236}">
                <a16:creationId xmlns:a16="http://schemas.microsoft.com/office/drawing/2014/main" id="{45678B63-3787-2219-F4D1-72EEB4098F17}"/>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B378DA24-662E-386F-8582-25615C6BBC7D}"/>
              </a:ext>
            </a:extLst>
          </p:cNvPr>
          <p:cNvSpPr>
            <a:spLocks noGrp="1"/>
          </p:cNvSpPr>
          <p:nvPr>
            <p:ph type="sldNum" sz="quarter" idx="12"/>
          </p:nvPr>
        </p:nvSpPr>
        <p:spPr/>
        <p:txBody>
          <a:bodyPr/>
          <a:lstStyle/>
          <a:p>
            <a:fld id="{0FC761CF-37E3-4DB4-9DB4-993B03FEFDD4}" type="slidenum">
              <a:rPr lang="es-419" smtClean="0"/>
              <a:t>‹Nº›</a:t>
            </a:fld>
            <a:endParaRPr lang="es-419"/>
          </a:p>
        </p:txBody>
      </p:sp>
    </p:spTree>
    <p:extLst>
      <p:ext uri="{BB962C8B-B14F-4D97-AF65-F5344CB8AC3E}">
        <p14:creationId xmlns:p14="http://schemas.microsoft.com/office/powerpoint/2010/main" val="409974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300C2F1-AA48-9409-AC54-0CA0B21B9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56F3EBE8-553F-1782-49C3-CCB0D8E9D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14B0325A-A1B0-5B56-E10F-9C02C08D0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019A4-754E-4B30-A60D-FB31002DFA36}" type="datetimeFigureOut">
              <a:rPr lang="es-419" smtClean="0"/>
              <a:t>17/8/2023</a:t>
            </a:fld>
            <a:endParaRPr lang="es-419"/>
          </a:p>
        </p:txBody>
      </p:sp>
      <p:sp>
        <p:nvSpPr>
          <p:cNvPr id="5" name="Marcador de pie de página 4">
            <a:extLst>
              <a:ext uri="{FF2B5EF4-FFF2-40B4-BE49-F238E27FC236}">
                <a16:creationId xmlns:a16="http://schemas.microsoft.com/office/drawing/2014/main" id="{3C2928C9-EDC7-139B-191E-A343136E1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id="{D3112563-16CE-74FF-3E75-B1FCC773D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761CF-37E3-4DB4-9DB4-993B03FEFDD4}" type="slidenum">
              <a:rPr lang="es-419" smtClean="0"/>
              <a:t>‹Nº›</a:t>
            </a:fld>
            <a:endParaRPr lang="es-419"/>
          </a:p>
        </p:txBody>
      </p:sp>
    </p:spTree>
    <p:extLst>
      <p:ext uri="{BB962C8B-B14F-4D97-AF65-F5344CB8AC3E}">
        <p14:creationId xmlns:p14="http://schemas.microsoft.com/office/powerpoint/2010/main" val="304300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CB45031-958D-AA2D-04BB-AAE16906C06E}"/>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6" name="CuadroTexto 5">
            <a:extLst>
              <a:ext uri="{FF2B5EF4-FFF2-40B4-BE49-F238E27FC236}">
                <a16:creationId xmlns:a16="http://schemas.microsoft.com/office/drawing/2014/main" id="{69E523F4-FAE6-9D36-6FBF-471A287FE81E}"/>
              </a:ext>
            </a:extLst>
          </p:cNvPr>
          <p:cNvSpPr txBox="1"/>
          <p:nvPr/>
        </p:nvSpPr>
        <p:spPr>
          <a:xfrm>
            <a:off x="2994073" y="1012874"/>
            <a:ext cx="6203853" cy="769441"/>
          </a:xfrm>
          <a:prstGeom prst="rect">
            <a:avLst/>
          </a:prstGeom>
          <a:noFill/>
        </p:spPr>
        <p:txBody>
          <a:bodyPr wrap="square" rtlCol="0">
            <a:spAutoFit/>
          </a:bodyPr>
          <a:lstStyle/>
          <a:p>
            <a:r>
              <a:rPr lang="es-419" sz="4400" i="0" dirty="0">
                <a:ln w="0"/>
                <a:effectLst>
                  <a:outerShdw blurRad="38100" dist="19050" dir="2700000" algn="tl" rotWithShape="0">
                    <a:schemeClr val="dk1">
                      <a:alpha val="40000"/>
                    </a:schemeClr>
                  </a:outerShdw>
                </a:effectLst>
                <a:latin typeface="Bahnschrift" panose="020B0502040204020203" pitchFamily="34" charset="0"/>
              </a:rPr>
              <a:t>GMMRS CONSULTING</a:t>
            </a:r>
            <a:endParaRPr lang="es-419" sz="4400" dirty="0">
              <a:ln w="0"/>
              <a:effectLst>
                <a:outerShdw blurRad="38100" dist="19050" dir="2700000" algn="tl" rotWithShape="0">
                  <a:schemeClr val="dk1">
                    <a:alpha val="40000"/>
                  </a:schemeClr>
                </a:outerShdw>
              </a:effectLst>
              <a:latin typeface="Bahnschrift" panose="020B0502040204020203" pitchFamily="34" charset="0"/>
            </a:endParaRPr>
          </a:p>
        </p:txBody>
      </p:sp>
      <p:pic>
        <p:nvPicPr>
          <p:cNvPr id="7" name="Imagen 6" descr="Migraciones internacionales en la Argentina. Panorama socioterritorial en  tiempos del Bicentenario – IMHICIHU">
            <a:extLst>
              <a:ext uri="{FF2B5EF4-FFF2-40B4-BE49-F238E27FC236}">
                <a16:creationId xmlns:a16="http://schemas.microsoft.com/office/drawing/2014/main" id="{F661A336-1F6B-9DF7-33FD-8FE34641EF8C}"/>
              </a:ext>
            </a:extLst>
          </p:cNvPr>
          <p:cNvPicPr>
            <a:picLocks noChangeAspect="1"/>
          </p:cNvPicPr>
          <p:nvPr/>
        </p:nvPicPr>
        <p:blipFill rotWithShape="1">
          <a:blip r:embed="rId3">
            <a:extLst>
              <a:ext uri="{28A0092B-C50C-407E-A947-70E740481C1C}">
                <a14:useLocalDpi xmlns:a14="http://schemas.microsoft.com/office/drawing/2010/main" val="0"/>
              </a:ext>
            </a:extLst>
          </a:blip>
          <a:srcRect l="7773" t="31418"/>
          <a:stretch/>
        </p:blipFill>
        <p:spPr bwMode="auto">
          <a:xfrm>
            <a:off x="4710111" y="3429000"/>
            <a:ext cx="2771775" cy="2705100"/>
          </a:xfrm>
          <a:prstGeom prst="rect">
            <a:avLst/>
          </a:prstGeom>
          <a:noFill/>
          <a:ln>
            <a:noFill/>
          </a:ln>
          <a:extLst>
            <a:ext uri="{53640926-AAD7-44D8-BBD7-CCE9431645EC}">
              <a14:shadowObscured xmlns:a14="http://schemas.microsoft.com/office/drawing/2010/main"/>
            </a:ext>
          </a:extLst>
        </p:spPr>
      </p:pic>
      <p:sp>
        <p:nvSpPr>
          <p:cNvPr id="8" name="CuadroTexto 7">
            <a:extLst>
              <a:ext uri="{FF2B5EF4-FFF2-40B4-BE49-F238E27FC236}">
                <a16:creationId xmlns:a16="http://schemas.microsoft.com/office/drawing/2014/main" id="{4B505AFC-0B11-81B9-E611-CF04965F4DD0}"/>
              </a:ext>
            </a:extLst>
          </p:cNvPr>
          <p:cNvSpPr txBox="1"/>
          <p:nvPr/>
        </p:nvSpPr>
        <p:spPr>
          <a:xfrm>
            <a:off x="2269586" y="2374825"/>
            <a:ext cx="7652823" cy="461665"/>
          </a:xfrm>
          <a:prstGeom prst="rect">
            <a:avLst/>
          </a:prstGeom>
          <a:noFill/>
        </p:spPr>
        <p:txBody>
          <a:bodyPr wrap="square" rtlCol="0">
            <a:spAutoFit/>
          </a:bodyPr>
          <a:lstStyle/>
          <a:p>
            <a:r>
              <a:rPr lang="en-US" sz="2400" kern="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FLUJOS MIGRATORIOS EN ARGENTINA (1960 – 2022)</a:t>
            </a:r>
            <a:endParaRPr lang="es-419"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780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F2A6438-6DD5-A597-CFF7-5A0D1D478D74}"/>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4" name="CuadroTexto 3">
            <a:extLst>
              <a:ext uri="{FF2B5EF4-FFF2-40B4-BE49-F238E27FC236}">
                <a16:creationId xmlns:a16="http://schemas.microsoft.com/office/drawing/2014/main" id="{AFDA4B2B-C704-DF82-3F67-2988799BFEB8}"/>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3. Análisis exploratorio de datos (II). </a:t>
            </a:r>
          </a:p>
        </p:txBody>
      </p:sp>
      <p:pic>
        <p:nvPicPr>
          <p:cNvPr id="3" name="Imagen 2">
            <a:extLst>
              <a:ext uri="{FF2B5EF4-FFF2-40B4-BE49-F238E27FC236}">
                <a16:creationId xmlns:a16="http://schemas.microsoft.com/office/drawing/2014/main" id="{3D53E350-F36A-0005-E024-D9301204CF7E}"/>
              </a:ext>
            </a:extLst>
          </p:cNvPr>
          <p:cNvPicPr>
            <a:picLocks noChangeAspect="1"/>
          </p:cNvPicPr>
          <p:nvPr/>
        </p:nvPicPr>
        <p:blipFill rotWithShape="1">
          <a:blip r:embed="rId3"/>
          <a:srcRect l="33572" t="25063" r="27563" b="6857"/>
          <a:stretch/>
        </p:blipFill>
        <p:spPr>
          <a:xfrm>
            <a:off x="1875692" y="1096511"/>
            <a:ext cx="8440616" cy="5219883"/>
          </a:xfrm>
          <a:prstGeom prst="rect">
            <a:avLst/>
          </a:prstGeom>
        </p:spPr>
      </p:pic>
    </p:spTree>
    <p:extLst>
      <p:ext uri="{BB962C8B-B14F-4D97-AF65-F5344CB8AC3E}">
        <p14:creationId xmlns:p14="http://schemas.microsoft.com/office/powerpoint/2010/main" val="322162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F2A6438-6DD5-A597-CFF7-5A0D1D478D74}"/>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4" name="CuadroTexto 3">
            <a:extLst>
              <a:ext uri="{FF2B5EF4-FFF2-40B4-BE49-F238E27FC236}">
                <a16:creationId xmlns:a16="http://schemas.microsoft.com/office/drawing/2014/main" id="{AFDA4B2B-C704-DF82-3F67-2988799BFEB8}"/>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3. Análisis exploratorio de datos (III). </a:t>
            </a:r>
          </a:p>
        </p:txBody>
      </p:sp>
      <p:pic>
        <p:nvPicPr>
          <p:cNvPr id="5" name="Imagen 4">
            <a:extLst>
              <a:ext uri="{FF2B5EF4-FFF2-40B4-BE49-F238E27FC236}">
                <a16:creationId xmlns:a16="http://schemas.microsoft.com/office/drawing/2014/main" id="{A88A3C5F-E0AD-932E-72EC-095BDAFC6156}"/>
              </a:ext>
            </a:extLst>
          </p:cNvPr>
          <p:cNvPicPr>
            <a:picLocks noChangeAspect="1"/>
          </p:cNvPicPr>
          <p:nvPr/>
        </p:nvPicPr>
        <p:blipFill>
          <a:blip r:embed="rId3"/>
          <a:stretch>
            <a:fillRect/>
          </a:stretch>
        </p:blipFill>
        <p:spPr>
          <a:xfrm>
            <a:off x="230848" y="1066799"/>
            <a:ext cx="3601328" cy="3927231"/>
          </a:xfrm>
          <a:prstGeom prst="rect">
            <a:avLst/>
          </a:prstGeom>
        </p:spPr>
      </p:pic>
      <p:pic>
        <p:nvPicPr>
          <p:cNvPr id="6" name="Imagen 5">
            <a:extLst>
              <a:ext uri="{FF2B5EF4-FFF2-40B4-BE49-F238E27FC236}">
                <a16:creationId xmlns:a16="http://schemas.microsoft.com/office/drawing/2014/main" id="{D60EFFF4-ABE2-F68D-AA82-1756236A613F}"/>
              </a:ext>
            </a:extLst>
          </p:cNvPr>
          <p:cNvPicPr>
            <a:picLocks noChangeAspect="1"/>
          </p:cNvPicPr>
          <p:nvPr/>
        </p:nvPicPr>
        <p:blipFill rotWithShape="1">
          <a:blip r:embed="rId4"/>
          <a:srcRect l="21584" t="37733" r="53554" b="49890"/>
          <a:stretch/>
        </p:blipFill>
        <p:spPr bwMode="auto">
          <a:xfrm>
            <a:off x="230848" y="5189408"/>
            <a:ext cx="3502660" cy="980440"/>
          </a:xfrm>
          <a:prstGeom prst="rect">
            <a:avLst/>
          </a:prstGeom>
          <a:ln>
            <a:noFill/>
          </a:ln>
          <a:extLst>
            <a:ext uri="{53640926-AAD7-44D8-BBD7-CCE9431645EC}">
              <a14:shadowObscured xmlns:a14="http://schemas.microsoft.com/office/drawing/2010/main"/>
            </a:ext>
          </a:extLst>
        </p:spPr>
      </p:pic>
      <p:pic>
        <p:nvPicPr>
          <p:cNvPr id="8" name="Imagen 7">
            <a:extLst>
              <a:ext uri="{FF2B5EF4-FFF2-40B4-BE49-F238E27FC236}">
                <a16:creationId xmlns:a16="http://schemas.microsoft.com/office/drawing/2014/main" id="{6E9E3842-2AC9-B4AE-1249-39C59EE8A3B2}"/>
              </a:ext>
            </a:extLst>
          </p:cNvPr>
          <p:cNvPicPr>
            <a:picLocks noChangeAspect="1"/>
          </p:cNvPicPr>
          <p:nvPr/>
        </p:nvPicPr>
        <p:blipFill>
          <a:blip r:embed="rId5"/>
          <a:stretch>
            <a:fillRect/>
          </a:stretch>
        </p:blipFill>
        <p:spPr>
          <a:xfrm>
            <a:off x="3947210" y="1066795"/>
            <a:ext cx="4113578" cy="3927231"/>
          </a:xfrm>
          <a:prstGeom prst="rect">
            <a:avLst/>
          </a:prstGeom>
        </p:spPr>
      </p:pic>
      <p:pic>
        <p:nvPicPr>
          <p:cNvPr id="9" name="Imagen 8">
            <a:extLst>
              <a:ext uri="{FF2B5EF4-FFF2-40B4-BE49-F238E27FC236}">
                <a16:creationId xmlns:a16="http://schemas.microsoft.com/office/drawing/2014/main" id="{4E8B5A92-1CEB-3079-D5CC-F2A01F1AEB50}"/>
              </a:ext>
            </a:extLst>
          </p:cNvPr>
          <p:cNvPicPr>
            <a:picLocks noChangeAspect="1"/>
          </p:cNvPicPr>
          <p:nvPr/>
        </p:nvPicPr>
        <p:blipFill rotWithShape="1">
          <a:blip r:embed="rId6"/>
          <a:srcRect l="22134" t="53872" r="50148" b="35740"/>
          <a:stretch/>
        </p:blipFill>
        <p:spPr bwMode="auto">
          <a:xfrm>
            <a:off x="3832176" y="5189404"/>
            <a:ext cx="3830513" cy="980439"/>
          </a:xfrm>
          <a:prstGeom prst="rect">
            <a:avLst/>
          </a:prstGeom>
          <a:ln>
            <a:noFill/>
          </a:ln>
          <a:extLst>
            <a:ext uri="{53640926-AAD7-44D8-BBD7-CCE9431645EC}">
              <a14:shadowObscured xmlns:a14="http://schemas.microsoft.com/office/drawing/2010/main"/>
            </a:ext>
          </a:extLst>
        </p:spPr>
      </p:pic>
      <p:pic>
        <p:nvPicPr>
          <p:cNvPr id="10" name="Imagen 9">
            <a:extLst>
              <a:ext uri="{FF2B5EF4-FFF2-40B4-BE49-F238E27FC236}">
                <a16:creationId xmlns:a16="http://schemas.microsoft.com/office/drawing/2014/main" id="{DB8814A3-D883-89D8-0597-21219D25159F}"/>
              </a:ext>
            </a:extLst>
          </p:cNvPr>
          <p:cNvPicPr>
            <a:picLocks noChangeAspect="1"/>
          </p:cNvPicPr>
          <p:nvPr/>
        </p:nvPicPr>
        <p:blipFill>
          <a:blip r:embed="rId7"/>
          <a:stretch>
            <a:fillRect/>
          </a:stretch>
        </p:blipFill>
        <p:spPr>
          <a:xfrm>
            <a:off x="8173329" y="1066795"/>
            <a:ext cx="3787823" cy="3927231"/>
          </a:xfrm>
          <a:prstGeom prst="rect">
            <a:avLst/>
          </a:prstGeom>
        </p:spPr>
      </p:pic>
      <p:pic>
        <p:nvPicPr>
          <p:cNvPr id="11" name="Imagen 10">
            <a:extLst>
              <a:ext uri="{FF2B5EF4-FFF2-40B4-BE49-F238E27FC236}">
                <a16:creationId xmlns:a16="http://schemas.microsoft.com/office/drawing/2014/main" id="{11D88185-574F-38D7-0DF5-432BF23A021C}"/>
              </a:ext>
            </a:extLst>
          </p:cNvPr>
          <p:cNvPicPr>
            <a:picLocks noChangeAspect="1"/>
          </p:cNvPicPr>
          <p:nvPr/>
        </p:nvPicPr>
        <p:blipFill rotWithShape="1">
          <a:blip r:embed="rId8"/>
          <a:srcRect l="21042" t="52985" r="52451" b="35119"/>
          <a:stretch/>
        </p:blipFill>
        <p:spPr bwMode="auto">
          <a:xfrm>
            <a:off x="7893537" y="5189402"/>
            <a:ext cx="3787823" cy="9804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339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F2A6438-6DD5-A597-CFF7-5A0D1D478D74}"/>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4" name="CuadroTexto 3">
            <a:extLst>
              <a:ext uri="{FF2B5EF4-FFF2-40B4-BE49-F238E27FC236}">
                <a16:creationId xmlns:a16="http://schemas.microsoft.com/office/drawing/2014/main" id="{AFDA4B2B-C704-DF82-3F67-2988799BFEB8}"/>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3. Análisis exploratorio de datos (IV). </a:t>
            </a:r>
          </a:p>
        </p:txBody>
      </p:sp>
      <p:pic>
        <p:nvPicPr>
          <p:cNvPr id="7" name="Imagen 6">
            <a:extLst>
              <a:ext uri="{FF2B5EF4-FFF2-40B4-BE49-F238E27FC236}">
                <a16:creationId xmlns:a16="http://schemas.microsoft.com/office/drawing/2014/main" id="{006FEB84-EA92-10C5-94D5-26397F58BE28}"/>
              </a:ext>
            </a:extLst>
          </p:cNvPr>
          <p:cNvPicPr>
            <a:picLocks noChangeAspect="1"/>
          </p:cNvPicPr>
          <p:nvPr/>
        </p:nvPicPr>
        <p:blipFill rotWithShape="1">
          <a:blip r:embed="rId3"/>
          <a:srcRect l="28577" t="37328" r="33692" b="35582"/>
          <a:stretch/>
        </p:blipFill>
        <p:spPr>
          <a:xfrm>
            <a:off x="318868" y="1378634"/>
            <a:ext cx="5664591" cy="4149969"/>
          </a:xfrm>
          <a:prstGeom prst="rect">
            <a:avLst/>
          </a:prstGeom>
        </p:spPr>
      </p:pic>
      <p:pic>
        <p:nvPicPr>
          <p:cNvPr id="15" name="Imagen 14">
            <a:extLst>
              <a:ext uri="{FF2B5EF4-FFF2-40B4-BE49-F238E27FC236}">
                <a16:creationId xmlns:a16="http://schemas.microsoft.com/office/drawing/2014/main" id="{76BE4759-703D-A060-4CE5-ABF7784F0910}"/>
              </a:ext>
            </a:extLst>
          </p:cNvPr>
          <p:cNvPicPr>
            <a:picLocks noChangeAspect="1"/>
          </p:cNvPicPr>
          <p:nvPr/>
        </p:nvPicPr>
        <p:blipFill rotWithShape="1">
          <a:blip r:embed="rId4"/>
          <a:srcRect l="30923" t="49309" r="35154" b="21422"/>
          <a:stretch/>
        </p:blipFill>
        <p:spPr>
          <a:xfrm>
            <a:off x="6096000" y="1378634"/>
            <a:ext cx="5650523" cy="4149969"/>
          </a:xfrm>
          <a:prstGeom prst="rect">
            <a:avLst/>
          </a:prstGeom>
        </p:spPr>
      </p:pic>
    </p:spTree>
    <p:extLst>
      <p:ext uri="{BB962C8B-B14F-4D97-AF65-F5344CB8AC3E}">
        <p14:creationId xmlns:p14="http://schemas.microsoft.com/office/powerpoint/2010/main" val="161884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F2A6438-6DD5-A597-CFF7-5A0D1D478D74}"/>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4" name="CuadroTexto 3">
            <a:extLst>
              <a:ext uri="{FF2B5EF4-FFF2-40B4-BE49-F238E27FC236}">
                <a16:creationId xmlns:a16="http://schemas.microsoft.com/office/drawing/2014/main" id="{AFDA4B2B-C704-DF82-3F67-2988799BFEB8}"/>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4. Diagrama Entidad Relación  </a:t>
            </a:r>
          </a:p>
        </p:txBody>
      </p:sp>
      <p:pic>
        <p:nvPicPr>
          <p:cNvPr id="5" name="Imagen 4">
            <a:extLst>
              <a:ext uri="{FF2B5EF4-FFF2-40B4-BE49-F238E27FC236}">
                <a16:creationId xmlns:a16="http://schemas.microsoft.com/office/drawing/2014/main" id="{F3C3B5FD-D9AA-BA27-2AFE-5E78F8B55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11" y="871421"/>
            <a:ext cx="11938780" cy="5698191"/>
          </a:xfrm>
          <a:prstGeom prst="rect">
            <a:avLst/>
          </a:prstGeom>
        </p:spPr>
      </p:pic>
    </p:spTree>
    <p:extLst>
      <p:ext uri="{BB962C8B-B14F-4D97-AF65-F5344CB8AC3E}">
        <p14:creationId xmlns:p14="http://schemas.microsoft.com/office/powerpoint/2010/main" val="61333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A9E9557-11B3-7EEA-ABD9-93B13D9CF28A}"/>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pic>
        <p:nvPicPr>
          <p:cNvPr id="4" name="Imagen 3">
            <a:extLst>
              <a:ext uri="{FF2B5EF4-FFF2-40B4-BE49-F238E27FC236}">
                <a16:creationId xmlns:a16="http://schemas.microsoft.com/office/drawing/2014/main" id="{ECF2D1CD-A9F3-A477-4E4B-2C9E4FCA4F01}"/>
              </a:ext>
            </a:extLst>
          </p:cNvPr>
          <p:cNvPicPr>
            <a:picLocks noChangeAspect="1"/>
          </p:cNvPicPr>
          <p:nvPr/>
        </p:nvPicPr>
        <p:blipFill rotWithShape="1">
          <a:blip r:embed="rId3">
            <a:extLst>
              <a:ext uri="{28A0092B-C50C-407E-A947-70E740481C1C}">
                <a14:useLocalDpi xmlns:a14="http://schemas.microsoft.com/office/drawing/2010/main" val="0"/>
              </a:ext>
            </a:extLst>
          </a:blip>
          <a:srcRect t="24467" b="22316"/>
          <a:stretch/>
        </p:blipFill>
        <p:spPr>
          <a:xfrm>
            <a:off x="2619875" y="1632059"/>
            <a:ext cx="6952249" cy="3699803"/>
          </a:xfrm>
          <a:prstGeom prst="rect">
            <a:avLst/>
          </a:prstGeom>
        </p:spPr>
      </p:pic>
      <p:sp>
        <p:nvSpPr>
          <p:cNvPr id="3" name="CuadroTexto 2">
            <a:extLst>
              <a:ext uri="{FF2B5EF4-FFF2-40B4-BE49-F238E27FC236}">
                <a16:creationId xmlns:a16="http://schemas.microsoft.com/office/drawing/2014/main" id="{91B16FE7-C33B-CDF3-A644-B7239C34F67D}"/>
              </a:ext>
            </a:extLst>
          </p:cNvPr>
          <p:cNvSpPr txBox="1"/>
          <p:nvPr/>
        </p:nvSpPr>
        <p:spPr>
          <a:xfrm>
            <a:off x="797169" y="393903"/>
            <a:ext cx="10274105" cy="646331"/>
          </a:xfrm>
          <a:prstGeom prst="rect">
            <a:avLst/>
          </a:prstGeom>
          <a:noFill/>
        </p:spPr>
        <p:txBody>
          <a:bodyPr wrap="square" rtlCol="0">
            <a:spAutoFit/>
          </a:bodyPr>
          <a:lstStyle/>
          <a:p>
            <a:pPr lvl="0"/>
            <a:r>
              <a:rPr lang="es-419" sz="3600" dirty="0">
                <a:latin typeface="Bahnschrift SemiBold" panose="020B0502040204020203" pitchFamily="34" charset="0"/>
              </a:rPr>
              <a:t>5. </a:t>
            </a:r>
            <a:r>
              <a:rPr lang="es-419" sz="3600" dirty="0" err="1">
                <a:latin typeface="Bahnschrift SemiBold" panose="020B0502040204020203" pitchFamily="34" charset="0"/>
              </a:rPr>
              <a:t>Dashboard</a:t>
            </a:r>
            <a:r>
              <a:rPr lang="es-419" sz="3600" dirty="0">
                <a:latin typeface="Bahnschrift SemiBold" panose="020B0502040204020203" pitchFamily="34" charset="0"/>
              </a:rPr>
              <a:t>: </a:t>
            </a:r>
            <a:r>
              <a:rPr lang="es-419" sz="3600" dirty="0" err="1">
                <a:latin typeface="Bahnschrift SemiBold" panose="020B0502040204020203" pitchFamily="34" charset="0"/>
              </a:rPr>
              <a:t>KPIs</a:t>
            </a:r>
            <a:r>
              <a:rPr lang="es-419" sz="3600" dirty="0">
                <a:latin typeface="Bahnschrift SemiBold" panose="020B0502040204020203" pitchFamily="34" charset="0"/>
              </a:rPr>
              <a:t> Demostración guiada. </a:t>
            </a:r>
          </a:p>
        </p:txBody>
      </p:sp>
    </p:spTree>
    <p:extLst>
      <p:ext uri="{BB962C8B-B14F-4D97-AF65-F5344CB8AC3E}">
        <p14:creationId xmlns:p14="http://schemas.microsoft.com/office/powerpoint/2010/main" val="15249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8D220E0-7013-B8FF-FF4A-699272C9C66B}"/>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3" name="CuadroTexto 2">
            <a:extLst>
              <a:ext uri="{FF2B5EF4-FFF2-40B4-BE49-F238E27FC236}">
                <a16:creationId xmlns:a16="http://schemas.microsoft.com/office/drawing/2014/main" id="{A69A229B-5876-AB6E-AF25-8DD18AC53CB1}"/>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6. Modelo de Machine </a:t>
            </a:r>
            <a:r>
              <a:rPr lang="es-419" sz="3600" dirty="0" err="1">
                <a:latin typeface="Bahnschrift SemiBold" panose="020B0502040204020203" pitchFamily="34" charset="0"/>
              </a:rPr>
              <a:t>Learning</a:t>
            </a:r>
            <a:r>
              <a:rPr lang="es-419" sz="3600" dirty="0">
                <a:latin typeface="Bahnschrift SemiBold" panose="020B0502040204020203" pitchFamily="34" charset="0"/>
              </a:rPr>
              <a:t>(I).  </a:t>
            </a:r>
          </a:p>
        </p:txBody>
      </p:sp>
    </p:spTree>
    <p:extLst>
      <p:ext uri="{BB962C8B-B14F-4D97-AF65-F5344CB8AC3E}">
        <p14:creationId xmlns:p14="http://schemas.microsoft.com/office/powerpoint/2010/main" val="61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DFE5821-B325-3B4F-1DD3-7AB74B0E926D}"/>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3" name="CuadroTexto 2">
            <a:extLst>
              <a:ext uri="{FF2B5EF4-FFF2-40B4-BE49-F238E27FC236}">
                <a16:creationId xmlns:a16="http://schemas.microsoft.com/office/drawing/2014/main" id="{C80624A2-2077-DA49-C547-87612E3BC68D}"/>
              </a:ext>
            </a:extLst>
          </p:cNvPr>
          <p:cNvSpPr txBox="1"/>
          <p:nvPr/>
        </p:nvSpPr>
        <p:spPr>
          <a:xfrm>
            <a:off x="5581938" y="1322363"/>
            <a:ext cx="5472332" cy="5178790"/>
          </a:xfrm>
          <a:prstGeom prst="rect">
            <a:avLst/>
          </a:prstGeom>
          <a:noFill/>
        </p:spPr>
        <p:txBody>
          <a:bodyPr wrap="square" rtlCol="0">
            <a:spAutoFit/>
          </a:bodyPr>
          <a:lstStyle/>
          <a:p>
            <a:pPr algn="just">
              <a:lnSpc>
                <a:spcPct val="150000"/>
              </a:lnSpc>
              <a:spcAft>
                <a:spcPts val="600"/>
              </a:spcAft>
            </a:pPr>
            <a:r>
              <a:rPr lang="es-CO" sz="2200" kern="0" dirty="0">
                <a:solidFill>
                  <a:srgbClr val="1F2328"/>
                </a:solidFill>
                <a:effectLst/>
                <a:latin typeface="Bahnschrift" panose="020B0502040204020203" pitchFamily="34" charset="0"/>
                <a:ea typeface="Times New Roman" panose="02020603050405020304" pitchFamily="18" charset="0"/>
                <a:cs typeface="Times New Roman" panose="02020603050405020304" pitchFamily="18" charset="0"/>
              </a:rPr>
              <a:t>En este modelo estamos interesados en comprender cómo los cambios en la tasa de desempleo pueden afectar la migración neta en Argentina. Para abordar esta pregunta, se ha utilizado la regresión lineal, una metodología que modela la relación entre dos variables, en este caso, la tasa de desempleo y la migración neta, mediante una línea recta.</a:t>
            </a:r>
            <a:endParaRPr lang="es-419" sz="2200" kern="100" dirty="0">
              <a:effectLst/>
              <a:latin typeface="Bahnschrift" panose="020B0502040204020203" pitchFamily="34" charset="0"/>
              <a:ea typeface="Calibri" panose="020F0502020204030204" pitchFamily="34" charset="0"/>
              <a:cs typeface="Times New Roman" panose="02020603050405020304" pitchFamily="18" charset="0"/>
            </a:endParaRPr>
          </a:p>
          <a:p>
            <a:pPr algn="just">
              <a:lnSpc>
                <a:spcPct val="150000"/>
              </a:lnSpc>
              <a:spcAft>
                <a:spcPts val="600"/>
              </a:spcAft>
            </a:pPr>
            <a:endParaRPr lang="es-419" sz="2200" dirty="0">
              <a:latin typeface="Bahnschrift" panose="020B0502040204020203" pitchFamily="34" charset="0"/>
            </a:endParaRPr>
          </a:p>
        </p:txBody>
      </p:sp>
      <p:pic>
        <p:nvPicPr>
          <p:cNvPr id="3074" name="Picture 2" descr="Machine learning logo - Wi6Labs">
            <a:extLst>
              <a:ext uri="{FF2B5EF4-FFF2-40B4-BE49-F238E27FC236}">
                <a16:creationId xmlns:a16="http://schemas.microsoft.com/office/drawing/2014/main" id="{1EAC501A-D183-E765-4267-305B91338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97" y="1322363"/>
            <a:ext cx="4135963" cy="2716384"/>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DBE62EF1-6427-2593-3442-40C568B646D2}"/>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6. Modelo de Machine </a:t>
            </a:r>
            <a:r>
              <a:rPr lang="es-419" sz="3600" dirty="0" err="1">
                <a:latin typeface="Bahnschrift SemiBold" panose="020B0502040204020203" pitchFamily="34" charset="0"/>
              </a:rPr>
              <a:t>Learning</a:t>
            </a:r>
            <a:r>
              <a:rPr lang="es-419" sz="3600" dirty="0">
                <a:latin typeface="Bahnschrift SemiBold" panose="020B0502040204020203" pitchFamily="34" charset="0"/>
              </a:rPr>
              <a:t>(II).  </a:t>
            </a:r>
          </a:p>
        </p:txBody>
      </p:sp>
    </p:spTree>
    <p:extLst>
      <p:ext uri="{BB962C8B-B14F-4D97-AF65-F5344CB8AC3E}">
        <p14:creationId xmlns:p14="http://schemas.microsoft.com/office/powerpoint/2010/main" val="109193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8D220E0-7013-B8FF-FF4A-699272C9C66B}"/>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3" name="CuadroTexto 2">
            <a:extLst>
              <a:ext uri="{FF2B5EF4-FFF2-40B4-BE49-F238E27FC236}">
                <a16:creationId xmlns:a16="http://schemas.microsoft.com/office/drawing/2014/main" id="{872B968D-01CE-FDB6-D8E7-D296465A4E2A}"/>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7. </a:t>
            </a:r>
            <a:r>
              <a:rPr lang="es-419" sz="3600" dirty="0" err="1">
                <a:latin typeface="Bahnschrift SemiBold" panose="020B0502040204020203" pitchFamily="34" charset="0"/>
              </a:rPr>
              <a:t>Insights</a:t>
            </a:r>
            <a:r>
              <a:rPr lang="es-419" sz="3600" dirty="0">
                <a:latin typeface="Bahnschrift SemiBold" panose="020B0502040204020203" pitchFamily="34" charset="0"/>
              </a:rPr>
              <a:t> encontrados:  </a:t>
            </a:r>
          </a:p>
        </p:txBody>
      </p:sp>
    </p:spTree>
    <p:extLst>
      <p:ext uri="{BB962C8B-B14F-4D97-AF65-F5344CB8AC3E}">
        <p14:creationId xmlns:p14="http://schemas.microsoft.com/office/powerpoint/2010/main" val="189368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95DE7CB-3E31-B591-5641-0C7714633C93}"/>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3" name="CuadroTexto 2">
            <a:extLst>
              <a:ext uri="{FF2B5EF4-FFF2-40B4-BE49-F238E27FC236}">
                <a16:creationId xmlns:a16="http://schemas.microsoft.com/office/drawing/2014/main" id="{E5DF48B7-062F-6669-9878-B01F38DB6128}"/>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8. Conclusiones.  </a:t>
            </a:r>
          </a:p>
        </p:txBody>
      </p:sp>
    </p:spTree>
    <p:extLst>
      <p:ext uri="{BB962C8B-B14F-4D97-AF65-F5344CB8AC3E}">
        <p14:creationId xmlns:p14="http://schemas.microsoft.com/office/powerpoint/2010/main" val="230031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95DE7CB-3E31-B591-5641-0C7714633C93}"/>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3" name="CuadroTexto 2">
            <a:extLst>
              <a:ext uri="{FF2B5EF4-FFF2-40B4-BE49-F238E27FC236}">
                <a16:creationId xmlns:a16="http://schemas.microsoft.com/office/drawing/2014/main" id="{E5DF48B7-062F-6669-9878-B01F38DB6128}"/>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9. Recomendaciones.  </a:t>
            </a:r>
          </a:p>
        </p:txBody>
      </p:sp>
    </p:spTree>
    <p:extLst>
      <p:ext uri="{BB962C8B-B14F-4D97-AF65-F5344CB8AC3E}">
        <p14:creationId xmlns:p14="http://schemas.microsoft.com/office/powerpoint/2010/main" val="14378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7600B5F-FE56-6233-6922-B493677A0DB5}"/>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3" name="CuadroTexto 2">
            <a:extLst>
              <a:ext uri="{FF2B5EF4-FFF2-40B4-BE49-F238E27FC236}">
                <a16:creationId xmlns:a16="http://schemas.microsoft.com/office/drawing/2014/main" id="{545BBF38-6977-E829-BB84-F43569EF89C9}"/>
              </a:ext>
            </a:extLst>
          </p:cNvPr>
          <p:cNvSpPr txBox="1"/>
          <p:nvPr/>
        </p:nvSpPr>
        <p:spPr>
          <a:xfrm>
            <a:off x="522383" y="168816"/>
            <a:ext cx="6245299" cy="769441"/>
          </a:xfrm>
          <a:prstGeom prst="rect">
            <a:avLst/>
          </a:prstGeom>
          <a:noFill/>
        </p:spPr>
        <p:txBody>
          <a:bodyPr wrap="none" rtlCol="0">
            <a:spAutoFit/>
          </a:bodyPr>
          <a:lstStyle/>
          <a:p>
            <a:r>
              <a:rPr lang="es-419" sz="4400" dirty="0">
                <a:latin typeface="Arial Black" panose="020B0A04020102020204" pitchFamily="34" charset="0"/>
              </a:rPr>
              <a:t>Integrantes y roles</a:t>
            </a:r>
          </a:p>
        </p:txBody>
      </p:sp>
      <p:pic>
        <p:nvPicPr>
          <p:cNvPr id="4" name="Imagen 3">
            <a:extLst>
              <a:ext uri="{FF2B5EF4-FFF2-40B4-BE49-F238E27FC236}">
                <a16:creationId xmlns:a16="http://schemas.microsoft.com/office/drawing/2014/main" id="{7E8D638F-6FA3-0535-756E-743062D66977}"/>
              </a:ext>
            </a:extLst>
          </p:cNvPr>
          <p:cNvPicPr>
            <a:picLocks noChangeAspect="1"/>
          </p:cNvPicPr>
          <p:nvPr/>
        </p:nvPicPr>
        <p:blipFill rotWithShape="1">
          <a:blip r:embed="rId3">
            <a:extLst>
              <a:ext uri="{28A0092B-C50C-407E-A947-70E740481C1C}">
                <a14:useLocalDpi xmlns:a14="http://schemas.microsoft.com/office/drawing/2010/main" val="0"/>
              </a:ext>
            </a:extLst>
          </a:blip>
          <a:srcRect l="30195" t="31942" r="21118" b="43368"/>
          <a:stretch/>
        </p:blipFill>
        <p:spPr>
          <a:xfrm>
            <a:off x="133643" y="1295731"/>
            <a:ext cx="973445" cy="1097057"/>
          </a:xfrm>
          <a:prstGeom prst="rect">
            <a:avLst/>
          </a:prstGeom>
        </p:spPr>
      </p:pic>
      <p:sp>
        <p:nvSpPr>
          <p:cNvPr id="5" name="CuadroTexto 4">
            <a:extLst>
              <a:ext uri="{FF2B5EF4-FFF2-40B4-BE49-F238E27FC236}">
                <a16:creationId xmlns:a16="http://schemas.microsoft.com/office/drawing/2014/main" id="{E02380D1-92F5-48BD-391D-FE21BC8F0D45}"/>
              </a:ext>
            </a:extLst>
          </p:cNvPr>
          <p:cNvSpPr txBox="1"/>
          <p:nvPr/>
        </p:nvSpPr>
        <p:spPr>
          <a:xfrm>
            <a:off x="1240731" y="1521095"/>
            <a:ext cx="4963218" cy="646331"/>
          </a:xfrm>
          <a:prstGeom prst="rect">
            <a:avLst/>
          </a:prstGeom>
          <a:noFill/>
        </p:spPr>
        <p:txBody>
          <a:bodyPr wrap="none" rtlCol="0">
            <a:spAutoFit/>
          </a:bodyPr>
          <a:lstStyle/>
          <a:p>
            <a:r>
              <a:rPr lang="es-419" sz="3600" dirty="0" err="1">
                <a:latin typeface="Bahnschrift Light Condensed" panose="020B0502040204020203" pitchFamily="34" charset="0"/>
              </a:rPr>
              <a:t>Roman</a:t>
            </a:r>
            <a:r>
              <a:rPr lang="es-419" sz="3600" dirty="0">
                <a:latin typeface="Bahnschrift Light Condensed" panose="020B0502040204020203" pitchFamily="34" charset="0"/>
              </a:rPr>
              <a:t> Aichino – Data Engineer</a:t>
            </a:r>
          </a:p>
        </p:txBody>
      </p:sp>
      <p:sp>
        <p:nvSpPr>
          <p:cNvPr id="6" name="CuadroTexto 5">
            <a:extLst>
              <a:ext uri="{FF2B5EF4-FFF2-40B4-BE49-F238E27FC236}">
                <a16:creationId xmlns:a16="http://schemas.microsoft.com/office/drawing/2014/main" id="{AC29AC7D-57B1-BD7A-341A-963113DAF6D2}"/>
              </a:ext>
            </a:extLst>
          </p:cNvPr>
          <p:cNvSpPr txBox="1"/>
          <p:nvPr/>
        </p:nvSpPr>
        <p:spPr>
          <a:xfrm>
            <a:off x="5273463" y="4470975"/>
            <a:ext cx="5583580" cy="646331"/>
          </a:xfrm>
          <a:prstGeom prst="rect">
            <a:avLst/>
          </a:prstGeom>
          <a:noFill/>
        </p:spPr>
        <p:txBody>
          <a:bodyPr wrap="none" rtlCol="0">
            <a:spAutoFit/>
          </a:bodyPr>
          <a:lstStyle/>
          <a:p>
            <a:r>
              <a:rPr lang="es-419" sz="3600" dirty="0">
                <a:latin typeface="Bahnschrift Light Condensed" panose="020B0502040204020203" pitchFamily="34" charset="0"/>
              </a:rPr>
              <a:t>Monserrat Castillo – Data Analytics</a:t>
            </a:r>
          </a:p>
        </p:txBody>
      </p:sp>
      <p:sp>
        <p:nvSpPr>
          <p:cNvPr id="7" name="CuadroTexto 6">
            <a:extLst>
              <a:ext uri="{FF2B5EF4-FFF2-40B4-BE49-F238E27FC236}">
                <a16:creationId xmlns:a16="http://schemas.microsoft.com/office/drawing/2014/main" id="{A5F2DEF8-78F5-B819-0142-8E42F50EA929}"/>
              </a:ext>
            </a:extLst>
          </p:cNvPr>
          <p:cNvSpPr txBox="1"/>
          <p:nvPr/>
        </p:nvSpPr>
        <p:spPr>
          <a:xfrm>
            <a:off x="2678035" y="2456209"/>
            <a:ext cx="8215711" cy="646331"/>
          </a:xfrm>
          <a:prstGeom prst="rect">
            <a:avLst/>
          </a:prstGeom>
          <a:noFill/>
        </p:spPr>
        <p:txBody>
          <a:bodyPr wrap="none" rtlCol="0">
            <a:spAutoFit/>
          </a:bodyPr>
          <a:lstStyle/>
          <a:p>
            <a:r>
              <a:rPr lang="es-419" sz="3600" dirty="0">
                <a:latin typeface="Bahnschrift Light Condensed" panose="020B0502040204020203" pitchFamily="34" charset="0"/>
              </a:rPr>
              <a:t>Santiago </a:t>
            </a:r>
            <a:r>
              <a:rPr lang="es-419" sz="3600" dirty="0" err="1">
                <a:latin typeface="Bahnschrift Light Condensed" panose="020B0502040204020203" pitchFamily="34" charset="0"/>
              </a:rPr>
              <a:t>Babsia</a:t>
            </a:r>
            <a:r>
              <a:rPr lang="es-419" sz="3600" dirty="0">
                <a:latin typeface="Bahnschrift Light Condensed" panose="020B0502040204020203" pitchFamily="34" charset="0"/>
              </a:rPr>
              <a:t> – Data Engineer y Machine Learning</a:t>
            </a:r>
          </a:p>
        </p:txBody>
      </p:sp>
      <p:sp>
        <p:nvSpPr>
          <p:cNvPr id="8" name="CuadroTexto 7">
            <a:extLst>
              <a:ext uri="{FF2B5EF4-FFF2-40B4-BE49-F238E27FC236}">
                <a16:creationId xmlns:a16="http://schemas.microsoft.com/office/drawing/2014/main" id="{B6AF6775-6561-DD4C-F498-90231C6C3BD4}"/>
              </a:ext>
            </a:extLst>
          </p:cNvPr>
          <p:cNvSpPr txBox="1"/>
          <p:nvPr/>
        </p:nvSpPr>
        <p:spPr>
          <a:xfrm>
            <a:off x="1240731" y="5337298"/>
            <a:ext cx="8364790" cy="646331"/>
          </a:xfrm>
          <a:prstGeom prst="rect">
            <a:avLst/>
          </a:prstGeom>
          <a:noFill/>
        </p:spPr>
        <p:txBody>
          <a:bodyPr wrap="none" rtlCol="0">
            <a:spAutoFit/>
          </a:bodyPr>
          <a:lstStyle/>
          <a:p>
            <a:r>
              <a:rPr lang="es-419" sz="3600" dirty="0">
                <a:latin typeface="Bahnschrift Light Condensed" panose="020B0502040204020203" pitchFamily="34" charset="0"/>
              </a:rPr>
              <a:t>Gabriel </a:t>
            </a:r>
            <a:r>
              <a:rPr lang="es-419" sz="3600" dirty="0" err="1">
                <a:latin typeface="Bahnschrift Light Condensed" panose="020B0502040204020203" pitchFamily="34" charset="0"/>
              </a:rPr>
              <a:t>Giuffrida</a:t>
            </a:r>
            <a:r>
              <a:rPr lang="es-419" sz="3600" dirty="0">
                <a:latin typeface="Bahnschrift Light Condensed" panose="020B0502040204020203" pitchFamily="34" charset="0"/>
              </a:rPr>
              <a:t> – Data Analytics y Machine Learning</a:t>
            </a:r>
          </a:p>
        </p:txBody>
      </p:sp>
      <p:sp>
        <p:nvSpPr>
          <p:cNvPr id="9" name="CuadroTexto 8">
            <a:extLst>
              <a:ext uri="{FF2B5EF4-FFF2-40B4-BE49-F238E27FC236}">
                <a16:creationId xmlns:a16="http://schemas.microsoft.com/office/drawing/2014/main" id="{69130FC9-CEA3-5C71-A6AE-37950D637DAF}"/>
              </a:ext>
            </a:extLst>
          </p:cNvPr>
          <p:cNvSpPr txBox="1"/>
          <p:nvPr/>
        </p:nvSpPr>
        <p:spPr>
          <a:xfrm>
            <a:off x="1240731" y="3505809"/>
            <a:ext cx="6885218" cy="646331"/>
          </a:xfrm>
          <a:prstGeom prst="rect">
            <a:avLst/>
          </a:prstGeom>
          <a:noFill/>
        </p:spPr>
        <p:txBody>
          <a:bodyPr wrap="none" rtlCol="0">
            <a:spAutoFit/>
          </a:bodyPr>
          <a:lstStyle/>
          <a:p>
            <a:r>
              <a:rPr lang="es-419" sz="3600" dirty="0">
                <a:latin typeface="Bahnschrift Light Condensed" panose="020B0502040204020203" pitchFamily="34" charset="0"/>
              </a:rPr>
              <a:t>Max Jeffer – Data Engineer y Data Analytics</a:t>
            </a:r>
          </a:p>
        </p:txBody>
      </p:sp>
      <p:pic>
        <p:nvPicPr>
          <p:cNvPr id="10" name="Imagen 9">
            <a:extLst>
              <a:ext uri="{FF2B5EF4-FFF2-40B4-BE49-F238E27FC236}">
                <a16:creationId xmlns:a16="http://schemas.microsoft.com/office/drawing/2014/main" id="{70B8E145-FF20-B3C9-3F15-2C83B4B50A18}"/>
              </a:ext>
            </a:extLst>
          </p:cNvPr>
          <p:cNvPicPr>
            <a:picLocks noChangeAspect="1"/>
          </p:cNvPicPr>
          <p:nvPr/>
        </p:nvPicPr>
        <p:blipFill rotWithShape="1">
          <a:blip r:embed="rId4">
            <a:extLst>
              <a:ext uri="{28A0092B-C50C-407E-A947-70E740481C1C}">
                <a14:useLocalDpi xmlns:a14="http://schemas.microsoft.com/office/drawing/2010/main" val="0"/>
              </a:ext>
            </a:extLst>
          </a:blip>
          <a:srcRect l="23247" t="26268" r="29077" b="17944"/>
          <a:stretch/>
        </p:blipFill>
        <p:spPr>
          <a:xfrm>
            <a:off x="109187" y="3311753"/>
            <a:ext cx="997901" cy="1114440"/>
          </a:xfrm>
          <a:prstGeom prst="rect">
            <a:avLst/>
          </a:prstGeom>
        </p:spPr>
      </p:pic>
      <p:pic>
        <p:nvPicPr>
          <p:cNvPr id="11" name="Imagen 10">
            <a:extLst>
              <a:ext uri="{FF2B5EF4-FFF2-40B4-BE49-F238E27FC236}">
                <a16:creationId xmlns:a16="http://schemas.microsoft.com/office/drawing/2014/main" id="{3364E59D-EE4E-7C97-C3AE-28F77F9C28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7043" y="4222858"/>
            <a:ext cx="1246235" cy="1114440"/>
          </a:xfrm>
          <a:prstGeom prst="rect">
            <a:avLst/>
          </a:prstGeom>
        </p:spPr>
      </p:pic>
      <p:pic>
        <p:nvPicPr>
          <p:cNvPr id="12" name="Imagen 11">
            <a:extLst>
              <a:ext uri="{FF2B5EF4-FFF2-40B4-BE49-F238E27FC236}">
                <a16:creationId xmlns:a16="http://schemas.microsoft.com/office/drawing/2014/main" id="{52A6E92A-437A-278E-8BB1-96321C416966}"/>
              </a:ext>
            </a:extLst>
          </p:cNvPr>
          <p:cNvPicPr>
            <a:picLocks noChangeAspect="1"/>
          </p:cNvPicPr>
          <p:nvPr/>
        </p:nvPicPr>
        <p:blipFill rotWithShape="1">
          <a:blip r:embed="rId6">
            <a:extLst>
              <a:ext uri="{28A0092B-C50C-407E-A947-70E740481C1C}">
                <a14:useLocalDpi xmlns:a14="http://schemas.microsoft.com/office/drawing/2010/main" val="0"/>
              </a:ext>
            </a:extLst>
          </a:blip>
          <a:srcRect b="24050"/>
          <a:stretch/>
        </p:blipFill>
        <p:spPr>
          <a:xfrm>
            <a:off x="111427" y="5102910"/>
            <a:ext cx="1101168" cy="1115105"/>
          </a:xfrm>
          <a:prstGeom prst="rect">
            <a:avLst/>
          </a:prstGeom>
        </p:spPr>
      </p:pic>
      <p:pic>
        <p:nvPicPr>
          <p:cNvPr id="13" name="Imagen 12">
            <a:extLst>
              <a:ext uri="{FF2B5EF4-FFF2-40B4-BE49-F238E27FC236}">
                <a16:creationId xmlns:a16="http://schemas.microsoft.com/office/drawing/2014/main" id="{D9C5F899-1C50-6EA9-D5C2-6C470A0747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12122" y="2221640"/>
            <a:ext cx="1246235" cy="1229046"/>
          </a:xfrm>
          <a:prstGeom prst="rect">
            <a:avLst/>
          </a:prstGeom>
        </p:spPr>
      </p:pic>
    </p:spTree>
    <p:extLst>
      <p:ext uri="{BB962C8B-B14F-4D97-AF65-F5344CB8AC3E}">
        <p14:creationId xmlns:p14="http://schemas.microsoft.com/office/powerpoint/2010/main" val="155484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15267EE-E28A-ADEB-48B2-83A019C34AB1}"/>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pic>
        <p:nvPicPr>
          <p:cNvPr id="3" name="Picture 2" descr="Top Preguntas Stickers for Android &amp; iOS | Gfycat">
            <a:extLst>
              <a:ext uri="{FF2B5EF4-FFF2-40B4-BE49-F238E27FC236}">
                <a16:creationId xmlns:a16="http://schemas.microsoft.com/office/drawing/2014/main" id="{2E79A999-CBCA-1B8D-D608-33DD65E19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1371" y="1693325"/>
            <a:ext cx="2857953" cy="375497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A0137337-47D4-6C2A-D2B9-BC00301EBE3E}"/>
              </a:ext>
            </a:extLst>
          </p:cNvPr>
          <p:cNvSpPr txBox="1"/>
          <p:nvPr/>
        </p:nvSpPr>
        <p:spPr>
          <a:xfrm>
            <a:off x="435427" y="2497976"/>
            <a:ext cx="6545944" cy="1569660"/>
          </a:xfrm>
          <a:prstGeom prst="rect">
            <a:avLst/>
          </a:prstGeom>
          <a:noFill/>
        </p:spPr>
        <p:txBody>
          <a:bodyPr wrap="square" rtlCol="0">
            <a:spAutoFit/>
          </a:bodyPr>
          <a:lstStyle/>
          <a:p>
            <a:r>
              <a:rPr lang="es-419" sz="96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tos Narrow" panose="020B0004020202020204" pitchFamily="34" charset="0"/>
              </a:rPr>
              <a:t>PREGUNTAS</a:t>
            </a:r>
          </a:p>
        </p:txBody>
      </p:sp>
    </p:spTree>
    <p:extLst>
      <p:ext uri="{BB962C8B-B14F-4D97-AF65-F5344CB8AC3E}">
        <p14:creationId xmlns:p14="http://schemas.microsoft.com/office/powerpoint/2010/main" val="386046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EEC4C70-E0AF-8CF5-247C-DCC48E9EC161}"/>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3" name="CuadroTexto 2">
            <a:extLst>
              <a:ext uri="{FF2B5EF4-FFF2-40B4-BE49-F238E27FC236}">
                <a16:creationId xmlns:a16="http://schemas.microsoft.com/office/drawing/2014/main" id="{CAF49CBD-0F28-2327-B3F8-176C2F05E958}"/>
              </a:ext>
            </a:extLst>
          </p:cNvPr>
          <p:cNvSpPr txBox="1"/>
          <p:nvPr/>
        </p:nvSpPr>
        <p:spPr>
          <a:xfrm>
            <a:off x="717453" y="930596"/>
            <a:ext cx="10034478" cy="6494085"/>
          </a:xfrm>
          <a:prstGeom prst="rect">
            <a:avLst/>
          </a:prstGeom>
          <a:noFill/>
        </p:spPr>
        <p:txBody>
          <a:bodyPr wrap="none" rtlCol="0">
            <a:spAutoFit/>
          </a:bodyPr>
          <a:lstStyle/>
          <a:p>
            <a:pPr algn="ctr"/>
            <a:r>
              <a:rPr lang="es-CO" sz="2000" b="1" dirty="0">
                <a:latin typeface="+mj-lt"/>
              </a:rPr>
              <a:t>Índice</a:t>
            </a:r>
            <a:r>
              <a:rPr lang="en-US" sz="2000" b="1" dirty="0">
                <a:latin typeface="+mj-lt"/>
              </a:rPr>
              <a:t>:</a:t>
            </a:r>
          </a:p>
          <a:p>
            <a:endParaRPr lang="en-US" sz="2000" b="1" dirty="0">
              <a:latin typeface="+mj-lt"/>
            </a:endParaRPr>
          </a:p>
          <a:p>
            <a:pPr marL="457200" indent="-457200">
              <a:buFont typeface="+mj-lt"/>
              <a:buAutoNum type="arabicPeriod"/>
            </a:pPr>
            <a:r>
              <a:rPr lang="es-CO" sz="2000" b="1" dirty="0">
                <a:latin typeface="+mj-lt"/>
              </a:rPr>
              <a:t>Objetivos específicos del proyecto. </a:t>
            </a:r>
          </a:p>
          <a:p>
            <a:pPr marL="457200" indent="-457200">
              <a:buFont typeface="+mj-lt"/>
              <a:buAutoNum type="arabicPeriod"/>
            </a:pPr>
            <a:r>
              <a:rPr lang="es-CO" sz="2000" b="1" dirty="0" err="1">
                <a:latin typeface="+mj-lt"/>
              </a:rPr>
              <a:t>Stack</a:t>
            </a:r>
            <a:r>
              <a:rPr lang="es-CO" sz="2000" b="1" dirty="0">
                <a:latin typeface="+mj-lt"/>
              </a:rPr>
              <a:t>  tecnológico  utilizado para análisis, visualización, automatización de carga incremental </a:t>
            </a:r>
          </a:p>
          <a:p>
            <a:r>
              <a:rPr lang="es-CO" sz="2000" b="1" dirty="0">
                <a:latin typeface="+mj-lt"/>
              </a:rPr>
              <a:t>        y </a:t>
            </a:r>
            <a:r>
              <a:rPr lang="es-CO" sz="2000" b="1" dirty="0" err="1">
                <a:latin typeface="+mj-lt"/>
              </a:rPr>
              <a:t>datawarehouse</a:t>
            </a:r>
            <a:r>
              <a:rPr lang="es-CO" sz="2000" b="1" dirty="0">
                <a:latin typeface="+mj-lt"/>
              </a:rPr>
              <a:t>.</a:t>
            </a:r>
          </a:p>
          <a:p>
            <a:pPr marL="457200" indent="-457200">
              <a:buAutoNum type="arabicPeriod" startAt="3"/>
            </a:pPr>
            <a:r>
              <a:rPr lang="es-CO" sz="2000" b="1" dirty="0">
                <a:latin typeface="+mj-lt"/>
              </a:rPr>
              <a:t>Análisis exploratorio de datos.</a:t>
            </a:r>
          </a:p>
          <a:p>
            <a:pPr marL="457200" indent="-457200">
              <a:buAutoNum type="arabicPeriod" startAt="3"/>
            </a:pPr>
            <a:r>
              <a:rPr lang="es-CO" sz="2000" b="1" dirty="0">
                <a:latin typeface="+mj-lt"/>
              </a:rPr>
              <a:t>Diagrama entidad relación.</a:t>
            </a:r>
          </a:p>
          <a:p>
            <a:pPr marL="457200" indent="-457200">
              <a:buAutoNum type="arabicPeriod" startAt="3"/>
            </a:pPr>
            <a:r>
              <a:rPr lang="es-CO" sz="2000" b="1" dirty="0" err="1">
                <a:latin typeface="+mj-lt"/>
              </a:rPr>
              <a:t>Dashboard</a:t>
            </a:r>
            <a:r>
              <a:rPr lang="es-CO" sz="2000" b="1" dirty="0">
                <a:latin typeface="+mj-lt"/>
              </a:rPr>
              <a:t>: </a:t>
            </a:r>
            <a:r>
              <a:rPr lang="es-CO" sz="2000" b="1" dirty="0" err="1">
                <a:latin typeface="+mj-lt"/>
              </a:rPr>
              <a:t>KPIs</a:t>
            </a:r>
            <a:r>
              <a:rPr lang="es-CO" sz="2000" b="1" dirty="0">
                <a:latin typeface="+mj-lt"/>
              </a:rPr>
              <a:t> Demostración guiada.</a:t>
            </a:r>
          </a:p>
          <a:p>
            <a:pPr marL="457200" indent="-457200">
              <a:buAutoNum type="arabicPeriod" startAt="3"/>
            </a:pPr>
            <a:r>
              <a:rPr lang="es-CO" sz="2000" b="1" dirty="0">
                <a:latin typeface="+mj-lt"/>
              </a:rPr>
              <a:t>Modelo de Machine </a:t>
            </a:r>
            <a:r>
              <a:rPr lang="es-CO" sz="2000" b="1" dirty="0" err="1">
                <a:latin typeface="+mj-lt"/>
              </a:rPr>
              <a:t>Learning</a:t>
            </a:r>
            <a:r>
              <a:rPr lang="es-CO" sz="2000" b="1" dirty="0">
                <a:latin typeface="+mj-lt"/>
              </a:rPr>
              <a:t>.</a:t>
            </a:r>
          </a:p>
          <a:p>
            <a:pPr marL="457200" indent="-457200">
              <a:buAutoNum type="arabicPeriod" startAt="3"/>
            </a:pPr>
            <a:r>
              <a:rPr lang="es-CO" sz="2000" b="1" dirty="0" err="1">
                <a:latin typeface="+mj-lt"/>
              </a:rPr>
              <a:t>Insights</a:t>
            </a:r>
            <a:r>
              <a:rPr lang="es-CO" sz="2000" b="1" dirty="0">
                <a:latin typeface="+mj-lt"/>
              </a:rPr>
              <a:t> encontrados.</a:t>
            </a:r>
          </a:p>
          <a:p>
            <a:pPr marL="457200" indent="-457200">
              <a:buAutoNum type="arabicPeriod" startAt="3"/>
            </a:pPr>
            <a:r>
              <a:rPr lang="es-CO" sz="2000" b="1" dirty="0">
                <a:latin typeface="+mj-lt"/>
              </a:rPr>
              <a:t>Conclusiones.</a:t>
            </a:r>
          </a:p>
          <a:p>
            <a:pPr marL="457200" indent="-457200">
              <a:buAutoNum type="arabicPeriod" startAt="3"/>
            </a:pPr>
            <a:r>
              <a:rPr lang="es-CO" sz="2000" b="1" dirty="0">
                <a:latin typeface="+mj-lt"/>
              </a:rPr>
              <a:t>Recomendaciones.</a:t>
            </a:r>
          </a:p>
          <a:p>
            <a:pPr marL="457200" indent="-457200">
              <a:buFont typeface="+mj-lt"/>
              <a:buAutoNum type="arabicPeriod"/>
            </a:pPr>
            <a:endParaRPr lang="es-CO" sz="2000" b="1" dirty="0">
              <a:latin typeface="+mj-lt"/>
            </a:endParaRPr>
          </a:p>
          <a:p>
            <a:endParaRPr lang="es-CO" sz="2000" b="1" dirty="0">
              <a:latin typeface="+mj-lt"/>
            </a:endParaRPr>
          </a:p>
          <a:p>
            <a:pPr marL="457200" indent="-457200">
              <a:buFont typeface="+mj-lt"/>
              <a:buAutoNum type="arabicPeriod"/>
            </a:pPr>
            <a:endParaRPr lang="es-CO" sz="2000" b="1" dirty="0">
              <a:latin typeface="+mj-lt"/>
            </a:endParaRPr>
          </a:p>
          <a:p>
            <a:pPr marL="457200" indent="-457200">
              <a:buFont typeface="+mj-lt"/>
              <a:buAutoNum type="arabicPeriod"/>
            </a:pPr>
            <a:endParaRPr lang="es-CO" sz="2000" b="1" dirty="0">
              <a:latin typeface="+mj-lt"/>
            </a:endParaRPr>
          </a:p>
          <a:p>
            <a:pPr marL="457200" indent="-457200">
              <a:buFont typeface="+mj-lt"/>
              <a:buAutoNum type="arabicPeriod"/>
            </a:pPr>
            <a:endParaRPr lang="es-CO" sz="2000" b="1" dirty="0">
              <a:latin typeface="+mj-lt"/>
            </a:endParaRPr>
          </a:p>
          <a:p>
            <a:pPr marL="457200" indent="-457200">
              <a:buFont typeface="+mj-lt"/>
              <a:buAutoNum type="arabicPeriod"/>
            </a:pPr>
            <a:endParaRPr lang="es-CO" sz="2000" b="1" dirty="0">
              <a:latin typeface="+mj-lt"/>
            </a:endParaRPr>
          </a:p>
          <a:p>
            <a:pPr marL="457200" indent="-457200">
              <a:buFont typeface="+mj-lt"/>
              <a:buAutoNum type="arabicPeriod"/>
            </a:pPr>
            <a:endParaRPr lang="es-CO" sz="2000" b="1" dirty="0">
              <a:latin typeface="+mj-lt"/>
            </a:endParaRPr>
          </a:p>
          <a:p>
            <a:r>
              <a:rPr lang="en-US" dirty="0"/>
              <a:t> </a:t>
            </a:r>
          </a:p>
          <a:p>
            <a:endParaRPr lang="es-CO" dirty="0"/>
          </a:p>
        </p:txBody>
      </p:sp>
    </p:spTree>
    <p:extLst>
      <p:ext uri="{BB962C8B-B14F-4D97-AF65-F5344CB8AC3E}">
        <p14:creationId xmlns:p14="http://schemas.microsoft.com/office/powerpoint/2010/main" val="4034526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8B619DA-ED7D-C5E7-681B-492C70A04ECB}"/>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3" name="CuadroTexto 2">
            <a:extLst>
              <a:ext uri="{FF2B5EF4-FFF2-40B4-BE49-F238E27FC236}">
                <a16:creationId xmlns:a16="http://schemas.microsoft.com/office/drawing/2014/main" id="{F9678951-EB08-1A60-0A4A-8DC60D7F838E}"/>
              </a:ext>
            </a:extLst>
          </p:cNvPr>
          <p:cNvSpPr txBox="1"/>
          <p:nvPr/>
        </p:nvSpPr>
        <p:spPr>
          <a:xfrm>
            <a:off x="548641" y="928468"/>
            <a:ext cx="10424160" cy="5509200"/>
          </a:xfrm>
          <a:prstGeom prst="rect">
            <a:avLst/>
          </a:prstGeom>
          <a:noFill/>
        </p:spPr>
        <p:txBody>
          <a:bodyPr wrap="square" rtlCol="0">
            <a:spAutoFit/>
          </a:bodyPr>
          <a:lstStyle/>
          <a:p>
            <a:r>
              <a:rPr lang="es-419" sz="2200" dirty="0"/>
              <a:t>Las migraciones son causadas por diversos factores, tanto personales, como puede ser un tema familiar, como algo no tan personal, que pueden ser factores políticos, sociales o económicos del país.</a:t>
            </a:r>
          </a:p>
          <a:p>
            <a:endParaRPr lang="es-419" sz="2200" dirty="0"/>
          </a:p>
          <a:p>
            <a:r>
              <a:rPr lang="es-419" sz="2200" dirty="0"/>
              <a:t>Objetivos del trabajo:</a:t>
            </a:r>
          </a:p>
          <a:p>
            <a:endParaRPr lang="es-419" sz="2200" dirty="0"/>
          </a:p>
          <a:p>
            <a:pPr marL="342900" indent="-342900">
              <a:buFont typeface="Wingdings" panose="05000000000000000000" pitchFamily="2" charset="2"/>
              <a:buChar char="q"/>
            </a:pPr>
            <a:r>
              <a:rPr lang="es-419" sz="2200" dirty="0"/>
              <a:t>Investigar la historia de los flujos migratorios en Argentina .</a:t>
            </a:r>
          </a:p>
          <a:p>
            <a:pPr marL="342900" indent="-342900">
              <a:buFont typeface="Wingdings" panose="05000000000000000000" pitchFamily="2" charset="2"/>
              <a:buChar char="q"/>
            </a:pPr>
            <a:endParaRPr lang="es-419" sz="2200" dirty="0"/>
          </a:p>
          <a:p>
            <a:pPr marL="342900" indent="-342900">
              <a:buFont typeface="Wingdings" panose="05000000000000000000" pitchFamily="2" charset="2"/>
              <a:buChar char="q"/>
            </a:pPr>
            <a:r>
              <a:rPr lang="es-419" sz="2200" dirty="0"/>
              <a:t>Crear un pipeline automatizado que descargue datos de diversas fuentes, y los limpie para posteriormente ser analizados.</a:t>
            </a:r>
          </a:p>
          <a:p>
            <a:pPr marL="342900" indent="-342900">
              <a:buFont typeface="Wingdings" panose="05000000000000000000" pitchFamily="2" charset="2"/>
              <a:buChar char="q"/>
            </a:pPr>
            <a:endParaRPr lang="es-419" sz="2200" dirty="0"/>
          </a:p>
          <a:p>
            <a:pPr marL="342900" indent="-342900">
              <a:buFont typeface="Wingdings" panose="05000000000000000000" pitchFamily="2" charset="2"/>
              <a:buChar char="q"/>
            </a:pPr>
            <a:r>
              <a:rPr lang="es-419" sz="2200" dirty="0"/>
              <a:t>Construir métricas con esos datos, para la creación de KPIs que luego volcamos en un dashboard.</a:t>
            </a:r>
          </a:p>
          <a:p>
            <a:pPr marL="342900" indent="-342900">
              <a:buFont typeface="Wingdings" panose="05000000000000000000" pitchFamily="2" charset="2"/>
              <a:buChar char="q"/>
            </a:pPr>
            <a:endParaRPr lang="es-419" sz="2200" dirty="0"/>
          </a:p>
          <a:p>
            <a:pPr marL="342900" indent="-342900">
              <a:buFont typeface="Wingdings" panose="05000000000000000000" pitchFamily="2" charset="2"/>
              <a:buChar char="q"/>
            </a:pPr>
            <a:r>
              <a:rPr lang="es-419" sz="2200" dirty="0"/>
              <a:t>Modelo predictivo de machine Learning sobre los flujos migratorios en los </a:t>
            </a:r>
            <a:r>
              <a:rPr lang="es-419" sz="2200" dirty="0" err="1"/>
              <a:t>proximos</a:t>
            </a:r>
            <a:r>
              <a:rPr lang="es-419" sz="2200" dirty="0"/>
              <a:t> años.</a:t>
            </a:r>
          </a:p>
        </p:txBody>
      </p:sp>
      <p:sp>
        <p:nvSpPr>
          <p:cNvPr id="4" name="CuadroTexto 1">
            <a:extLst>
              <a:ext uri="{FF2B5EF4-FFF2-40B4-BE49-F238E27FC236}">
                <a16:creationId xmlns:a16="http://schemas.microsoft.com/office/drawing/2014/main" id="{4C7A71C6-E91E-138D-19BB-CC6DB5D6E4AA}"/>
              </a:ext>
            </a:extLst>
          </p:cNvPr>
          <p:cNvSpPr txBox="1"/>
          <p:nvPr/>
        </p:nvSpPr>
        <p:spPr>
          <a:xfrm>
            <a:off x="309491" y="248307"/>
            <a:ext cx="9618339" cy="1015663"/>
          </a:xfrm>
          <a:prstGeom prst="rect">
            <a:avLst/>
          </a:prstGeom>
          <a:noFill/>
        </p:spPr>
        <p:txBody>
          <a:bodyPr wrap="none" rtlCol="0">
            <a:spAutoFit/>
          </a:bodyPr>
          <a:ls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0"/>
              </a:spcBef>
              <a:spcAft>
                <a:spcPts val="0"/>
              </a:spcAft>
              <a:buClrTx/>
              <a:buSzTx/>
              <a:tabLst/>
              <a:defRPr/>
            </a:pPr>
            <a:r>
              <a:rPr kumimoji="0" lang="es-419"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1. </a:t>
            </a:r>
            <a:r>
              <a:rPr lang="es-419" sz="3600" dirty="0">
                <a:solidFill>
                  <a:prstClr val="black"/>
                </a:solidFill>
                <a:latin typeface="Bahnschrift SemiBold" panose="020B0502040204020203" pitchFamily="34" charset="0"/>
              </a:rPr>
              <a:t>Objetivos específicos del proyecto realizado</a:t>
            </a:r>
            <a:endParaRPr kumimoji="0" lang="es-419"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a:p>
            <a:endParaRPr lang="es-CO" sz="2400" dirty="0"/>
          </a:p>
        </p:txBody>
      </p:sp>
    </p:spTree>
    <p:extLst>
      <p:ext uri="{BB962C8B-B14F-4D97-AF65-F5344CB8AC3E}">
        <p14:creationId xmlns:p14="http://schemas.microsoft.com/office/powerpoint/2010/main" val="369464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4140938-4027-9D06-11A9-BA5B13726603}"/>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pic>
        <p:nvPicPr>
          <p:cNvPr id="4" name="Imagen 3">
            <a:extLst>
              <a:ext uri="{FF2B5EF4-FFF2-40B4-BE49-F238E27FC236}">
                <a16:creationId xmlns:a16="http://schemas.microsoft.com/office/drawing/2014/main" id="{270C5864-9997-53FF-44EB-46E8F1ECB7A6}"/>
              </a:ext>
            </a:extLst>
          </p:cNvPr>
          <p:cNvPicPr>
            <a:picLocks noChangeAspect="1"/>
          </p:cNvPicPr>
          <p:nvPr/>
        </p:nvPicPr>
        <p:blipFill rotWithShape="1">
          <a:blip r:embed="rId3">
            <a:extLst>
              <a:ext uri="{28A0092B-C50C-407E-A947-70E740481C1C}">
                <a14:useLocalDpi xmlns:a14="http://schemas.microsoft.com/office/drawing/2010/main" val="0"/>
              </a:ext>
            </a:extLst>
          </a:blip>
          <a:srcRect t="18962"/>
          <a:stretch/>
        </p:blipFill>
        <p:spPr>
          <a:xfrm>
            <a:off x="1167460" y="1547030"/>
            <a:ext cx="6035198" cy="4890801"/>
          </a:xfrm>
          <a:prstGeom prst="rect">
            <a:avLst/>
          </a:prstGeom>
        </p:spPr>
      </p:pic>
      <p:pic>
        <p:nvPicPr>
          <p:cNvPr id="6" name="Imagen 5">
            <a:extLst>
              <a:ext uri="{FF2B5EF4-FFF2-40B4-BE49-F238E27FC236}">
                <a16:creationId xmlns:a16="http://schemas.microsoft.com/office/drawing/2014/main" id="{64439AF5-E860-9FB1-8D3D-3CB6D9820E73}"/>
              </a:ext>
            </a:extLst>
          </p:cNvPr>
          <p:cNvPicPr>
            <a:picLocks noChangeAspect="1"/>
          </p:cNvPicPr>
          <p:nvPr/>
        </p:nvPicPr>
        <p:blipFill rotWithShape="1">
          <a:blip r:embed="rId4">
            <a:extLst>
              <a:ext uri="{28A0092B-C50C-407E-A947-70E740481C1C}">
                <a14:useLocalDpi xmlns:a14="http://schemas.microsoft.com/office/drawing/2010/main" val="0"/>
              </a:ext>
            </a:extLst>
          </a:blip>
          <a:srcRect l="35709" t="6542" r="39642" b="56846"/>
          <a:stretch/>
        </p:blipFill>
        <p:spPr>
          <a:xfrm>
            <a:off x="3903705" y="5242299"/>
            <a:ext cx="1470153" cy="1195531"/>
          </a:xfrm>
          <a:prstGeom prst="rect">
            <a:avLst/>
          </a:prstGeom>
        </p:spPr>
      </p:pic>
      <p:pic>
        <p:nvPicPr>
          <p:cNvPr id="8" name="Imagen 7">
            <a:extLst>
              <a:ext uri="{FF2B5EF4-FFF2-40B4-BE49-F238E27FC236}">
                <a16:creationId xmlns:a16="http://schemas.microsoft.com/office/drawing/2014/main" id="{3F1D234E-89D1-A3BD-C83D-268C447D9376}"/>
              </a:ext>
            </a:extLst>
          </p:cNvPr>
          <p:cNvPicPr>
            <a:picLocks noChangeAspect="1"/>
          </p:cNvPicPr>
          <p:nvPr/>
        </p:nvPicPr>
        <p:blipFill rotWithShape="1">
          <a:blip r:embed="rId5">
            <a:extLst>
              <a:ext uri="{28A0092B-C50C-407E-A947-70E740481C1C}">
                <a14:useLocalDpi xmlns:a14="http://schemas.microsoft.com/office/drawing/2010/main" val="0"/>
              </a:ext>
            </a:extLst>
          </a:blip>
          <a:srcRect l="11436" t="28583" r="11227" b="31984"/>
          <a:stretch/>
        </p:blipFill>
        <p:spPr>
          <a:xfrm>
            <a:off x="4360985" y="3812345"/>
            <a:ext cx="2616591" cy="1334153"/>
          </a:xfrm>
          <a:prstGeom prst="rect">
            <a:avLst/>
          </a:prstGeom>
        </p:spPr>
      </p:pic>
      <p:sp>
        <p:nvSpPr>
          <p:cNvPr id="3" name="CuadroTexto 1">
            <a:extLst>
              <a:ext uri="{FF2B5EF4-FFF2-40B4-BE49-F238E27FC236}">
                <a16:creationId xmlns:a16="http://schemas.microsoft.com/office/drawing/2014/main" id="{37BDB67B-84E1-E51D-0131-63B124E915CD}"/>
              </a:ext>
            </a:extLst>
          </p:cNvPr>
          <p:cNvSpPr txBox="1"/>
          <p:nvPr/>
        </p:nvSpPr>
        <p:spPr>
          <a:xfrm>
            <a:off x="665640" y="255697"/>
            <a:ext cx="6829114" cy="1015663"/>
          </a:xfrm>
          <a:prstGeom prst="rect">
            <a:avLst/>
          </a:prstGeom>
          <a:noFill/>
        </p:spPr>
        <p:txBody>
          <a:bodyPr wrap="none" rtlCol="0">
            <a:spAutoFit/>
          </a:bodyPr>
          <a:ls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0"/>
              </a:spcBef>
              <a:spcAft>
                <a:spcPts val="0"/>
              </a:spcAft>
              <a:buClrTx/>
              <a:buSzTx/>
              <a:tabLst/>
              <a:defRPr/>
            </a:pPr>
            <a:r>
              <a:rPr lang="es-419" sz="3600" dirty="0">
                <a:solidFill>
                  <a:prstClr val="black"/>
                </a:solidFill>
                <a:latin typeface="Bahnschrift SemiBold" panose="020B0502040204020203" pitchFamily="34" charset="0"/>
              </a:rPr>
              <a:t>2. Stack tecnológico utilizado(I)</a:t>
            </a:r>
            <a:endParaRPr kumimoji="0" lang="es-419"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a:p>
            <a:endParaRPr lang="es-CO" sz="2400" dirty="0"/>
          </a:p>
        </p:txBody>
      </p:sp>
    </p:spTree>
    <p:extLst>
      <p:ext uri="{BB962C8B-B14F-4D97-AF65-F5344CB8AC3E}">
        <p14:creationId xmlns:p14="http://schemas.microsoft.com/office/powerpoint/2010/main" val="58235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D362AEE-A4CB-541A-EF9B-91D81CF9A4C4}"/>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grpSp>
        <p:nvGrpSpPr>
          <p:cNvPr id="3" name="Grupo 2">
            <a:extLst>
              <a:ext uri="{FF2B5EF4-FFF2-40B4-BE49-F238E27FC236}">
                <a16:creationId xmlns:a16="http://schemas.microsoft.com/office/drawing/2014/main" id="{611CD954-A598-E37B-D21A-15160291EE18}"/>
              </a:ext>
            </a:extLst>
          </p:cNvPr>
          <p:cNvGrpSpPr/>
          <p:nvPr/>
        </p:nvGrpSpPr>
        <p:grpSpPr>
          <a:xfrm>
            <a:off x="1219148" y="1081022"/>
            <a:ext cx="9559598" cy="5418667"/>
            <a:chOff x="1219148" y="1081022"/>
            <a:chExt cx="9559598" cy="5418667"/>
          </a:xfrm>
        </p:grpSpPr>
        <p:graphicFrame>
          <p:nvGraphicFramePr>
            <p:cNvPr id="4" name="Diagrama 3">
              <a:extLst>
                <a:ext uri="{FF2B5EF4-FFF2-40B4-BE49-F238E27FC236}">
                  <a16:creationId xmlns:a16="http://schemas.microsoft.com/office/drawing/2014/main" id="{C6F38198-94DE-4499-F198-4E88BEA1D628}"/>
                </a:ext>
              </a:extLst>
            </p:cNvPr>
            <p:cNvGraphicFramePr/>
            <p:nvPr>
              <p:extLst>
                <p:ext uri="{D42A27DB-BD31-4B8C-83A1-F6EECF244321}">
                  <p14:modId xmlns:p14="http://schemas.microsoft.com/office/powerpoint/2010/main" val="2817342383"/>
                </p:ext>
              </p:extLst>
            </p:nvPr>
          </p:nvGraphicFramePr>
          <p:xfrm>
            <a:off x="2032000" y="108102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a:extLst>
                <a:ext uri="{FF2B5EF4-FFF2-40B4-BE49-F238E27FC236}">
                  <a16:creationId xmlns:a16="http://schemas.microsoft.com/office/drawing/2014/main" id="{A052EF0A-1FDE-4B3E-B115-BD8B21662B8B}"/>
                </a:ext>
              </a:extLst>
            </p:cNvPr>
            <p:cNvPicPr>
              <a:picLocks noChangeAspect="1"/>
            </p:cNvPicPr>
            <p:nvPr/>
          </p:nvPicPr>
          <p:blipFill rotWithShape="1">
            <a:blip r:embed="rId8">
              <a:extLst>
                <a:ext uri="{28A0092B-C50C-407E-A947-70E740481C1C}">
                  <a14:useLocalDpi xmlns:a14="http://schemas.microsoft.com/office/drawing/2010/main" val="0"/>
                </a:ext>
              </a:extLst>
            </a:blip>
            <a:srcRect l="3997" t="59405" r="68307" b="8133"/>
            <a:stretch/>
          </p:blipFill>
          <p:spPr>
            <a:xfrm rot="17815285">
              <a:off x="985072" y="4961783"/>
              <a:ext cx="1756233" cy="1288081"/>
            </a:xfrm>
            <a:prstGeom prst="rect">
              <a:avLst/>
            </a:prstGeom>
          </p:spPr>
        </p:pic>
        <p:pic>
          <p:nvPicPr>
            <p:cNvPr id="6" name="Imagen 5">
              <a:extLst>
                <a:ext uri="{FF2B5EF4-FFF2-40B4-BE49-F238E27FC236}">
                  <a16:creationId xmlns:a16="http://schemas.microsoft.com/office/drawing/2014/main" id="{64422E81-0776-37F3-F6B6-AD98FAE3D3AB}"/>
                </a:ext>
              </a:extLst>
            </p:cNvPr>
            <p:cNvPicPr>
              <a:picLocks noChangeAspect="1"/>
            </p:cNvPicPr>
            <p:nvPr/>
          </p:nvPicPr>
          <p:blipFill rotWithShape="1">
            <a:blip r:embed="rId8">
              <a:extLst>
                <a:ext uri="{28A0092B-C50C-407E-A947-70E740481C1C}">
                  <a14:useLocalDpi xmlns:a14="http://schemas.microsoft.com/office/drawing/2010/main" val="0"/>
                </a:ext>
              </a:extLst>
            </a:blip>
            <a:srcRect l="36124" t="8313" r="40057" b="59059"/>
            <a:stretch/>
          </p:blipFill>
          <p:spPr>
            <a:xfrm rot="18070249">
              <a:off x="8927414" y="1860413"/>
              <a:ext cx="1995549" cy="1496663"/>
            </a:xfrm>
            <a:prstGeom prst="rect">
              <a:avLst/>
            </a:prstGeom>
          </p:spPr>
        </p:pic>
        <p:pic>
          <p:nvPicPr>
            <p:cNvPr id="7" name="Picture 4" descr="Google Cloud Function- How To Create And Deploy First Cloud Functions. | by  Kapil Jain | Medium">
              <a:extLst>
                <a:ext uri="{FF2B5EF4-FFF2-40B4-BE49-F238E27FC236}">
                  <a16:creationId xmlns:a16="http://schemas.microsoft.com/office/drawing/2014/main" id="{4117751D-7A21-4991-3202-7E50A41707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3865" y="2310305"/>
              <a:ext cx="2630659" cy="94253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7A5A7C93-E1B7-5424-E383-32412B0D8849}"/>
                </a:ext>
              </a:extLst>
            </p:cNvPr>
            <p:cNvSpPr txBox="1"/>
            <p:nvPr/>
          </p:nvSpPr>
          <p:spPr>
            <a:xfrm rot="17953041">
              <a:off x="10034984" y="3362834"/>
              <a:ext cx="1118191" cy="369332"/>
            </a:xfrm>
            <a:prstGeom prst="rect">
              <a:avLst/>
            </a:prstGeom>
            <a:noFill/>
          </p:spPr>
          <p:txBody>
            <a:bodyPr wrap="none" rtlCol="0">
              <a:spAutoFit/>
            </a:bodyPr>
            <a:lstStyle/>
            <a:p>
              <a:r>
                <a:rPr lang="en-US" b="1" dirty="0"/>
                <a:t>Data Lake</a:t>
              </a:r>
              <a:endParaRPr lang="es-CO" b="1" dirty="0"/>
            </a:p>
          </p:txBody>
        </p:sp>
      </p:grpSp>
      <p:sp>
        <p:nvSpPr>
          <p:cNvPr id="10" name="CuadroTexto 1">
            <a:extLst>
              <a:ext uri="{FF2B5EF4-FFF2-40B4-BE49-F238E27FC236}">
                <a16:creationId xmlns:a16="http://schemas.microsoft.com/office/drawing/2014/main" id="{D1AC63AD-AEAF-13FA-9329-DDC0C9C76D57}"/>
              </a:ext>
            </a:extLst>
          </p:cNvPr>
          <p:cNvSpPr txBox="1"/>
          <p:nvPr/>
        </p:nvSpPr>
        <p:spPr>
          <a:xfrm>
            <a:off x="771448" y="277029"/>
            <a:ext cx="8178842" cy="1200329"/>
          </a:xfrm>
          <a:prstGeom prst="rect">
            <a:avLst/>
          </a:prstGeom>
          <a:noFill/>
        </p:spPr>
        <p:txBody>
          <a:bodyPr wrap="none" rtlCol="0">
            <a:spAutoFit/>
          </a:bodyPr>
          <a:ls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0"/>
              </a:spcBef>
              <a:spcAft>
                <a:spcPts val="0"/>
              </a:spcAft>
              <a:buClrTx/>
              <a:buSzTx/>
              <a:tabLst/>
              <a:defRPr/>
            </a:pPr>
            <a:r>
              <a:rPr lang="es-419" sz="3600" dirty="0">
                <a:solidFill>
                  <a:prstClr val="black"/>
                </a:solidFill>
                <a:latin typeface="Bahnschrift SemiBold" panose="020B0502040204020203" pitchFamily="34" charset="0"/>
              </a:rPr>
              <a:t>2. Stack tecnológico utilizado(II):</a:t>
            </a:r>
          </a:p>
          <a:p>
            <a:pPr marR="0" lvl="0" algn="just" defTabSz="914400" rtl="0" eaLnBrk="1" fontAlgn="auto" latinLnBrk="0" hangingPunct="1">
              <a:lnSpc>
                <a:spcPct val="100000"/>
              </a:lnSpc>
              <a:spcBef>
                <a:spcPts val="0"/>
              </a:spcBef>
              <a:spcAft>
                <a:spcPts val="0"/>
              </a:spcAft>
              <a:buClrTx/>
              <a:buSzTx/>
              <a:tabLst/>
              <a:defRPr/>
            </a:pPr>
            <a:r>
              <a:rPr kumimoji="0" lang="es-419"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Automatización de Carga </a:t>
            </a:r>
            <a:r>
              <a:rPr lang="es-419" sz="3600" dirty="0">
                <a:solidFill>
                  <a:prstClr val="black"/>
                </a:solidFill>
                <a:latin typeface="Bahnschrift SemiBold" panose="020B0502040204020203" pitchFamily="34" charset="0"/>
              </a:rPr>
              <a:t>I</a:t>
            </a:r>
            <a:r>
              <a:rPr kumimoji="0" lang="es-419" sz="3600" b="0" i="0" u="none" strike="noStrike" kern="1200" cap="none" spc="0" normalizeH="0" baseline="0" noProof="0" dirty="0" err="1">
                <a:ln>
                  <a:noFill/>
                </a:ln>
                <a:solidFill>
                  <a:prstClr val="black"/>
                </a:solidFill>
                <a:effectLst/>
                <a:uLnTx/>
                <a:uFillTx/>
                <a:latin typeface="Bahnschrift SemiBold" panose="020B0502040204020203" pitchFamily="34" charset="0"/>
                <a:ea typeface="+mn-ea"/>
                <a:cs typeface="+mn-cs"/>
              </a:rPr>
              <a:t>ncremental</a:t>
            </a:r>
            <a:r>
              <a:rPr kumimoji="0" lang="es-419"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a:t>
            </a:r>
            <a:r>
              <a:rPr lang="es-419" sz="3600" dirty="0">
                <a:solidFill>
                  <a:prstClr val="black"/>
                </a:solidFill>
                <a:latin typeface="Bahnschrift SemiBold" panose="020B0502040204020203" pitchFamily="34" charset="0"/>
              </a:rPr>
              <a:t> </a:t>
            </a:r>
            <a:endParaRPr kumimoji="0" lang="es-419"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p:txBody>
      </p:sp>
    </p:spTree>
    <p:extLst>
      <p:ext uri="{BB962C8B-B14F-4D97-AF65-F5344CB8AC3E}">
        <p14:creationId xmlns:p14="http://schemas.microsoft.com/office/powerpoint/2010/main" val="125112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DBBA3EF1-D0FE-4336-B6B0-FEF5AB571A09}"/>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pic>
        <p:nvPicPr>
          <p:cNvPr id="3" name="Imagen 2">
            <a:extLst>
              <a:ext uri="{FF2B5EF4-FFF2-40B4-BE49-F238E27FC236}">
                <a16:creationId xmlns:a16="http://schemas.microsoft.com/office/drawing/2014/main" id="{27BAD989-2345-5619-A29E-BA5B30C4B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441" y="1028803"/>
            <a:ext cx="10158730" cy="5561905"/>
          </a:xfrm>
          <a:prstGeom prst="rect">
            <a:avLst/>
          </a:prstGeom>
        </p:spPr>
      </p:pic>
      <p:sp>
        <p:nvSpPr>
          <p:cNvPr id="9" name="CuadroTexto 1">
            <a:extLst>
              <a:ext uri="{FF2B5EF4-FFF2-40B4-BE49-F238E27FC236}">
                <a16:creationId xmlns:a16="http://schemas.microsoft.com/office/drawing/2014/main" id="{6FA8A8BE-4988-A878-55D3-579E11674432}"/>
              </a:ext>
            </a:extLst>
          </p:cNvPr>
          <p:cNvSpPr txBox="1"/>
          <p:nvPr/>
        </p:nvSpPr>
        <p:spPr>
          <a:xfrm>
            <a:off x="944441" y="243973"/>
            <a:ext cx="7082388" cy="1569660"/>
          </a:xfrm>
          <a:prstGeom prst="rect">
            <a:avLst/>
          </a:prstGeom>
          <a:noFill/>
        </p:spPr>
        <p:txBody>
          <a:bodyPr wrap="none" rtlCol="0">
            <a:spAutoFit/>
          </a:bodyPr>
          <a:ls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0"/>
              </a:spcBef>
              <a:spcAft>
                <a:spcPts val="0"/>
              </a:spcAft>
              <a:buClrTx/>
              <a:buSzTx/>
              <a:tabLst/>
              <a:defRPr/>
            </a:pPr>
            <a:r>
              <a:rPr lang="es-419" sz="3600" dirty="0">
                <a:solidFill>
                  <a:prstClr val="black"/>
                </a:solidFill>
                <a:latin typeface="Bahnschrift SemiBold" panose="020B0502040204020203" pitchFamily="34" charset="0"/>
              </a:rPr>
              <a:t>2. Stack tecnológico utilizado(III): </a:t>
            </a:r>
          </a:p>
          <a:p>
            <a:pPr marR="0" lvl="0" algn="just" defTabSz="914400" rtl="0" eaLnBrk="1" fontAlgn="auto" latinLnBrk="0" hangingPunct="1">
              <a:lnSpc>
                <a:spcPct val="100000"/>
              </a:lnSpc>
              <a:spcBef>
                <a:spcPts val="0"/>
              </a:spcBef>
              <a:spcAft>
                <a:spcPts val="0"/>
              </a:spcAft>
              <a:buClrTx/>
              <a:buSzTx/>
              <a:tabLst/>
              <a:defRPr/>
            </a:pPr>
            <a:r>
              <a:rPr lang="es-419" sz="3600" dirty="0">
                <a:solidFill>
                  <a:prstClr val="black"/>
                </a:solidFill>
                <a:latin typeface="Bahnschrift SemiBold" panose="020B0502040204020203" pitchFamily="34" charset="0"/>
              </a:rPr>
              <a:t>Automatización Datawarehouse</a:t>
            </a:r>
            <a:endParaRPr kumimoji="0" lang="es-419"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a:p>
            <a:endParaRPr lang="es-CO" sz="2400" dirty="0"/>
          </a:p>
        </p:txBody>
      </p:sp>
    </p:spTree>
    <p:extLst>
      <p:ext uri="{BB962C8B-B14F-4D97-AF65-F5344CB8AC3E}">
        <p14:creationId xmlns:p14="http://schemas.microsoft.com/office/powerpoint/2010/main" val="137732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F2A6438-6DD5-A597-CFF7-5A0D1D478D74}"/>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4" name="CuadroTexto 3">
            <a:extLst>
              <a:ext uri="{FF2B5EF4-FFF2-40B4-BE49-F238E27FC236}">
                <a16:creationId xmlns:a16="http://schemas.microsoft.com/office/drawing/2014/main" id="{AFDA4B2B-C704-DF82-3F67-2988799BFEB8}"/>
              </a:ext>
            </a:extLst>
          </p:cNvPr>
          <p:cNvSpPr txBox="1"/>
          <p:nvPr/>
        </p:nvSpPr>
        <p:spPr>
          <a:xfrm>
            <a:off x="431409" y="225090"/>
            <a:ext cx="11633981" cy="1754326"/>
          </a:xfrm>
          <a:prstGeom prst="rect">
            <a:avLst/>
          </a:prstGeom>
          <a:noFill/>
        </p:spPr>
        <p:txBody>
          <a:bodyPr wrap="square" rtlCol="0">
            <a:spAutoFit/>
          </a:bodyPr>
          <a:lstStyle/>
          <a:p>
            <a:pPr lvl="0" algn="just">
              <a:defRPr/>
            </a:pPr>
            <a:r>
              <a:rPr lang="es-419" sz="3600" dirty="0">
                <a:solidFill>
                  <a:prstClr val="black"/>
                </a:solidFill>
                <a:latin typeface="Bahnschrift SemiBold" panose="020B0502040204020203" pitchFamily="34" charset="0"/>
              </a:rPr>
              <a:t>2. Stack tecnológico utilizado(IV): </a:t>
            </a:r>
          </a:p>
          <a:p>
            <a:pPr lvl="0" algn="just">
              <a:defRPr/>
            </a:pPr>
            <a:r>
              <a:rPr lang="es-419" sz="3600" dirty="0">
                <a:solidFill>
                  <a:prstClr val="black"/>
                </a:solidFill>
                <a:latin typeface="Bahnschrift SemiBold" panose="020B0502040204020203" pitchFamily="34" charset="0"/>
              </a:rPr>
              <a:t>Automatización Carga Incremental y Datawarehouse</a:t>
            </a:r>
          </a:p>
          <a:p>
            <a:pPr lvl="0"/>
            <a:r>
              <a:rPr lang="es-419" sz="3600" dirty="0">
                <a:latin typeface="Bahnschrift SemiBold" panose="020B0502040204020203" pitchFamily="34" charset="0"/>
              </a:rPr>
              <a:t> </a:t>
            </a:r>
          </a:p>
        </p:txBody>
      </p:sp>
      <p:sp>
        <p:nvSpPr>
          <p:cNvPr id="5" name="CuadroTexto 4">
            <a:extLst>
              <a:ext uri="{FF2B5EF4-FFF2-40B4-BE49-F238E27FC236}">
                <a16:creationId xmlns:a16="http://schemas.microsoft.com/office/drawing/2014/main" id="{DAD232E6-2F4A-7D05-1543-CD9601F77CFF}"/>
              </a:ext>
            </a:extLst>
          </p:cNvPr>
          <p:cNvSpPr txBox="1"/>
          <p:nvPr/>
        </p:nvSpPr>
        <p:spPr>
          <a:xfrm>
            <a:off x="4149969" y="3504029"/>
            <a:ext cx="3080825" cy="584775"/>
          </a:xfrm>
          <a:prstGeom prst="rect">
            <a:avLst/>
          </a:prstGeom>
          <a:noFill/>
        </p:spPr>
        <p:txBody>
          <a:bodyPr wrap="square" rtlCol="0">
            <a:spAutoFit/>
          </a:bodyPr>
          <a:lstStyle/>
          <a:p>
            <a:r>
              <a:rPr lang="es-419" sz="3200" dirty="0"/>
              <a:t>(VIDEO VA ACA)</a:t>
            </a:r>
          </a:p>
        </p:txBody>
      </p:sp>
    </p:spTree>
    <p:extLst>
      <p:ext uri="{BB962C8B-B14F-4D97-AF65-F5344CB8AC3E}">
        <p14:creationId xmlns:p14="http://schemas.microsoft.com/office/powerpoint/2010/main" val="13393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F2A6438-6DD5-A597-CFF7-5A0D1D478D74}"/>
              </a:ext>
            </a:extLst>
          </p:cNvPr>
          <p:cNvPicPr>
            <a:picLocks noChangeAspect="1"/>
          </p:cNvPicPr>
          <p:nvPr/>
        </p:nvPicPr>
        <p:blipFill rotWithShape="1">
          <a:blip r:embed="rId2">
            <a:extLst>
              <a:ext uri="{28A0092B-C50C-407E-A947-70E740481C1C}">
                <a14:useLocalDpi xmlns:a14="http://schemas.microsoft.com/office/drawing/2010/main" val="0"/>
              </a:ext>
            </a:extLst>
          </a:blip>
          <a:srcRect l="3807" t="2619" r="4091" b="3167"/>
          <a:stretch/>
        </p:blipFill>
        <p:spPr>
          <a:xfrm>
            <a:off x="0" y="0"/>
            <a:ext cx="12192000" cy="6963923"/>
          </a:xfrm>
          <a:prstGeom prst="rect">
            <a:avLst/>
          </a:prstGeom>
        </p:spPr>
      </p:pic>
      <p:sp>
        <p:nvSpPr>
          <p:cNvPr id="4" name="CuadroTexto 3">
            <a:extLst>
              <a:ext uri="{FF2B5EF4-FFF2-40B4-BE49-F238E27FC236}">
                <a16:creationId xmlns:a16="http://schemas.microsoft.com/office/drawing/2014/main" id="{AFDA4B2B-C704-DF82-3F67-2988799BFEB8}"/>
              </a:ext>
            </a:extLst>
          </p:cNvPr>
          <p:cNvSpPr txBox="1"/>
          <p:nvPr/>
        </p:nvSpPr>
        <p:spPr>
          <a:xfrm>
            <a:off x="431409" y="225090"/>
            <a:ext cx="11633981" cy="646331"/>
          </a:xfrm>
          <a:prstGeom prst="rect">
            <a:avLst/>
          </a:prstGeom>
          <a:noFill/>
        </p:spPr>
        <p:txBody>
          <a:bodyPr wrap="square" rtlCol="0">
            <a:spAutoFit/>
          </a:bodyPr>
          <a:lstStyle/>
          <a:p>
            <a:pPr lvl="0"/>
            <a:r>
              <a:rPr lang="es-419" sz="3600" dirty="0">
                <a:latin typeface="Bahnschrift SemiBold" panose="020B0502040204020203" pitchFamily="34" charset="0"/>
              </a:rPr>
              <a:t>3. Análisis exploratorio de datos(I). </a:t>
            </a:r>
          </a:p>
        </p:txBody>
      </p:sp>
      <p:pic>
        <p:nvPicPr>
          <p:cNvPr id="7" name="Imagen 6">
            <a:extLst>
              <a:ext uri="{FF2B5EF4-FFF2-40B4-BE49-F238E27FC236}">
                <a16:creationId xmlns:a16="http://schemas.microsoft.com/office/drawing/2014/main" id="{6487346F-7611-091C-D340-6D0783C1F1F3}"/>
              </a:ext>
            </a:extLst>
          </p:cNvPr>
          <p:cNvPicPr>
            <a:picLocks noChangeAspect="1"/>
          </p:cNvPicPr>
          <p:nvPr/>
        </p:nvPicPr>
        <p:blipFill rotWithShape="1">
          <a:blip r:embed="rId3"/>
          <a:srcRect t="-3" b="3126"/>
          <a:stretch/>
        </p:blipFill>
        <p:spPr>
          <a:xfrm>
            <a:off x="792480" y="1096511"/>
            <a:ext cx="10607040" cy="4966664"/>
          </a:xfrm>
          <a:prstGeom prst="rect">
            <a:avLst/>
          </a:prstGeom>
        </p:spPr>
      </p:pic>
    </p:spTree>
    <p:extLst>
      <p:ext uri="{BB962C8B-B14F-4D97-AF65-F5344CB8AC3E}">
        <p14:creationId xmlns:p14="http://schemas.microsoft.com/office/powerpoint/2010/main" val="398956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424</Words>
  <Application>Microsoft Office PowerPoint</Application>
  <PresentationFormat>Panorámica</PresentationFormat>
  <Paragraphs>69</Paragraphs>
  <Slides>20</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20</vt:i4>
      </vt:variant>
    </vt:vector>
  </HeadingPairs>
  <TitlesOfParts>
    <vt:vector size="31" baseType="lpstr">
      <vt:lpstr>Aptos Narrow</vt:lpstr>
      <vt:lpstr>Arial</vt:lpstr>
      <vt:lpstr>Arial Black</vt:lpstr>
      <vt:lpstr>Bahnschrift</vt:lpstr>
      <vt:lpstr>Bahnschrift Light Condensed</vt:lpstr>
      <vt:lpstr>Bahnschrift SemiBold</vt:lpstr>
      <vt:lpstr>Calibri</vt:lpstr>
      <vt:lpstr>Calibri Light</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Román Aichino</dc:creator>
  <cp:lastModifiedBy>max jeffer cuellar vizcarra</cp:lastModifiedBy>
  <cp:revision>7</cp:revision>
  <dcterms:created xsi:type="dcterms:W3CDTF">2023-08-17T17:41:46Z</dcterms:created>
  <dcterms:modified xsi:type="dcterms:W3CDTF">2023-08-18T03:22:44Z</dcterms:modified>
</cp:coreProperties>
</file>