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FE0C9-90F5-466B-9ACE-9980F00A15AD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E72BDC83-F8F7-45FF-95C2-B058D572FDCC}">
      <dgm:prSet phldrT="[Texto]"/>
      <dgm:spPr/>
      <dgm:t>
        <a:bodyPr/>
        <a:lstStyle/>
        <a:p>
          <a:pPr algn="ctr"/>
          <a:r>
            <a:rPr lang="en-US" dirty="0"/>
            <a:t>Fuente de datos: csv, json, txt, etc.</a:t>
          </a:r>
          <a:endParaRPr lang="es-CO" dirty="0"/>
        </a:p>
      </dgm:t>
    </dgm:pt>
    <dgm:pt modelId="{95979190-5BD3-42E7-80F9-EEC6A44CA512}" type="parTrans" cxnId="{3B8461B2-FA8E-4135-93EC-0A4E704F42BD}">
      <dgm:prSet/>
      <dgm:spPr/>
      <dgm:t>
        <a:bodyPr/>
        <a:lstStyle/>
        <a:p>
          <a:pPr algn="ctr"/>
          <a:endParaRPr lang="es-CO"/>
        </a:p>
      </dgm:t>
    </dgm:pt>
    <dgm:pt modelId="{60F8D600-A0D3-48C4-93EA-16F140890B9E}" type="sibTrans" cxnId="{3B8461B2-FA8E-4135-93EC-0A4E704F42BD}">
      <dgm:prSet/>
      <dgm:spPr/>
      <dgm:t>
        <a:bodyPr/>
        <a:lstStyle/>
        <a:p>
          <a:pPr algn="ctr"/>
          <a:endParaRPr lang="es-CO"/>
        </a:p>
      </dgm:t>
    </dgm:pt>
    <dgm:pt modelId="{D50EA714-7686-4D8B-92EB-3891D21B9DDB}">
      <dgm:prSet phldrT="[Texto]"/>
      <dgm:spPr/>
      <dgm:t>
        <a:bodyPr/>
        <a:lstStyle/>
        <a:p>
          <a:pPr algn="ctr"/>
          <a:r>
            <a:rPr lang="en-US" dirty="0"/>
            <a:t>Pub Sub</a:t>
          </a:r>
          <a:endParaRPr lang="es-CO" dirty="0"/>
        </a:p>
      </dgm:t>
    </dgm:pt>
    <dgm:pt modelId="{546817AE-0218-4186-B7BA-24EA0B40F0C1}" type="parTrans" cxnId="{D63EDE76-BC4B-4873-A3AD-754FB7004531}">
      <dgm:prSet/>
      <dgm:spPr/>
      <dgm:t>
        <a:bodyPr/>
        <a:lstStyle/>
        <a:p>
          <a:pPr algn="ctr"/>
          <a:endParaRPr lang="es-CO"/>
        </a:p>
      </dgm:t>
    </dgm:pt>
    <dgm:pt modelId="{5FF1B5ED-E890-47C6-AE79-2D1EC2F54EF3}" type="sibTrans" cxnId="{D63EDE76-BC4B-4873-A3AD-754FB7004531}">
      <dgm:prSet/>
      <dgm:spPr/>
      <dgm:t>
        <a:bodyPr/>
        <a:lstStyle/>
        <a:p>
          <a:pPr algn="ctr"/>
          <a:endParaRPr lang="es-CO"/>
        </a:p>
      </dgm:t>
    </dgm:pt>
    <dgm:pt modelId="{7DCFDF8A-3E58-49AF-843C-5B9813DEDD53}">
      <dgm:prSet phldrT="[Texto]"/>
      <dgm:spPr/>
      <dgm:t>
        <a:bodyPr/>
        <a:lstStyle/>
        <a:p>
          <a:pPr algn="ctr"/>
          <a:r>
            <a:rPr lang="en-US" dirty="0"/>
            <a:t>Extract</a:t>
          </a:r>
          <a:endParaRPr lang="es-CO" dirty="0"/>
        </a:p>
      </dgm:t>
    </dgm:pt>
    <dgm:pt modelId="{BE0B97E7-A119-4B86-AF26-7F4D1F121721}" type="parTrans" cxnId="{A1C8CA0E-DB98-448C-AEB5-E7E074250B33}">
      <dgm:prSet/>
      <dgm:spPr/>
      <dgm:t>
        <a:bodyPr/>
        <a:lstStyle/>
        <a:p>
          <a:pPr algn="ctr"/>
          <a:endParaRPr lang="es-CO"/>
        </a:p>
      </dgm:t>
    </dgm:pt>
    <dgm:pt modelId="{A3F23263-3CCD-443D-8F12-33CFA3D8217E}" type="sibTrans" cxnId="{A1C8CA0E-DB98-448C-AEB5-E7E074250B33}">
      <dgm:prSet/>
      <dgm:spPr/>
      <dgm:t>
        <a:bodyPr/>
        <a:lstStyle/>
        <a:p>
          <a:pPr algn="ctr"/>
          <a:endParaRPr lang="es-CO"/>
        </a:p>
      </dgm:t>
    </dgm:pt>
    <dgm:pt modelId="{60DA1BA9-3A62-41C6-956A-B014D4F4B2AE}">
      <dgm:prSet phldrT="[Texto]"/>
      <dgm:spPr/>
      <dgm:t>
        <a:bodyPr/>
        <a:lstStyle/>
        <a:p>
          <a:pPr algn="ctr"/>
          <a:r>
            <a:rPr lang="en-US" dirty="0"/>
            <a:t>ETL</a:t>
          </a:r>
          <a:endParaRPr lang="es-CO" dirty="0"/>
        </a:p>
      </dgm:t>
    </dgm:pt>
    <dgm:pt modelId="{010D2340-B052-48E0-B001-8F60F8A30357}" type="parTrans" cxnId="{CFFDE1D3-F75C-42E6-B03F-34B9E4853BBB}">
      <dgm:prSet/>
      <dgm:spPr/>
      <dgm:t>
        <a:bodyPr/>
        <a:lstStyle/>
        <a:p>
          <a:pPr algn="ctr"/>
          <a:endParaRPr lang="es-CO"/>
        </a:p>
      </dgm:t>
    </dgm:pt>
    <dgm:pt modelId="{9D0A7F7E-5451-4AC4-B349-4B3F7C5BA1C8}" type="sibTrans" cxnId="{CFFDE1D3-F75C-42E6-B03F-34B9E4853BBB}">
      <dgm:prSet/>
      <dgm:spPr/>
      <dgm:t>
        <a:bodyPr/>
        <a:lstStyle/>
        <a:p>
          <a:pPr algn="ctr"/>
          <a:endParaRPr lang="es-CO"/>
        </a:p>
      </dgm:t>
    </dgm:pt>
    <dgm:pt modelId="{1DDB6C9D-25B7-4C63-B094-EC1539945BBA}">
      <dgm:prSet phldrT="[Texto]"/>
      <dgm:spPr/>
      <dgm:t>
        <a:bodyPr/>
        <a:lstStyle/>
        <a:p>
          <a:pPr algn="ctr"/>
          <a:r>
            <a:rPr lang="en-US" dirty="0"/>
            <a:t>Cloud Scheduler</a:t>
          </a:r>
          <a:endParaRPr lang="es-CO" dirty="0"/>
        </a:p>
      </dgm:t>
    </dgm:pt>
    <dgm:pt modelId="{0CA1D8E5-6A85-4CCF-B065-6333A0C5CC80}" type="parTrans" cxnId="{EB0F9580-4730-464B-AF10-312141FE3A81}">
      <dgm:prSet/>
      <dgm:spPr/>
      <dgm:t>
        <a:bodyPr/>
        <a:lstStyle/>
        <a:p>
          <a:pPr algn="ctr"/>
          <a:endParaRPr lang="es-CO"/>
        </a:p>
      </dgm:t>
    </dgm:pt>
    <dgm:pt modelId="{C8AA1119-79A1-4D10-8AFF-37E0D17CA12B}" type="sibTrans" cxnId="{EB0F9580-4730-464B-AF10-312141FE3A81}">
      <dgm:prSet/>
      <dgm:spPr/>
      <dgm:t>
        <a:bodyPr/>
        <a:lstStyle/>
        <a:p>
          <a:pPr algn="ctr"/>
          <a:endParaRPr lang="es-CO"/>
        </a:p>
      </dgm:t>
    </dgm:pt>
    <dgm:pt modelId="{9FF2B457-039A-418C-9B74-BEA6FFFA7221}">
      <dgm:prSet phldrT="[Texto]"/>
      <dgm:spPr/>
      <dgm:t>
        <a:bodyPr/>
        <a:lstStyle/>
        <a:p>
          <a:pPr algn="ctr"/>
          <a:endParaRPr lang="es-CO" dirty="0"/>
        </a:p>
      </dgm:t>
    </dgm:pt>
    <dgm:pt modelId="{55DA4820-FE72-47E6-A5B2-3D976EDA04F6}" type="sibTrans" cxnId="{8350C7AF-7C46-4951-8AF0-ECE0D5EE2521}">
      <dgm:prSet/>
      <dgm:spPr/>
      <dgm:t>
        <a:bodyPr/>
        <a:lstStyle/>
        <a:p>
          <a:pPr algn="ctr"/>
          <a:endParaRPr lang="es-CO"/>
        </a:p>
      </dgm:t>
    </dgm:pt>
    <dgm:pt modelId="{CA4C6EE8-2939-4FE4-9EFC-58E4B1612243}" type="parTrans" cxnId="{8350C7AF-7C46-4951-8AF0-ECE0D5EE2521}">
      <dgm:prSet/>
      <dgm:spPr/>
      <dgm:t>
        <a:bodyPr/>
        <a:lstStyle/>
        <a:p>
          <a:pPr algn="ctr"/>
          <a:endParaRPr lang="es-CO"/>
        </a:p>
      </dgm:t>
    </dgm:pt>
    <dgm:pt modelId="{8073E338-D110-4400-887E-215F066498DD}">
      <dgm:prSet phldrT="[Texto]"/>
      <dgm:spPr/>
      <dgm:t>
        <a:bodyPr/>
        <a:lstStyle/>
        <a:p>
          <a:pPr algn="ctr"/>
          <a:r>
            <a:rPr lang="en-US" dirty="0"/>
            <a:t>Google Cloud Storage</a:t>
          </a:r>
          <a:endParaRPr lang="es-CO" dirty="0"/>
        </a:p>
      </dgm:t>
    </dgm:pt>
    <dgm:pt modelId="{8AB29310-1DE8-44A2-A7E0-600BA42F9AAE}" type="sibTrans" cxnId="{9170FA2C-364E-4AB3-AA0B-B7E2894C217E}">
      <dgm:prSet/>
      <dgm:spPr/>
      <dgm:t>
        <a:bodyPr/>
        <a:lstStyle/>
        <a:p>
          <a:pPr algn="ctr"/>
          <a:endParaRPr lang="es-CO"/>
        </a:p>
      </dgm:t>
    </dgm:pt>
    <dgm:pt modelId="{3A654CAE-FDD7-4070-A8ED-6FA68B38C2F5}" type="parTrans" cxnId="{9170FA2C-364E-4AB3-AA0B-B7E2894C217E}">
      <dgm:prSet/>
      <dgm:spPr/>
      <dgm:t>
        <a:bodyPr/>
        <a:lstStyle/>
        <a:p>
          <a:pPr algn="ctr"/>
          <a:endParaRPr lang="es-CO"/>
        </a:p>
      </dgm:t>
    </dgm:pt>
    <dgm:pt modelId="{8B4CA254-6DA7-4130-9A97-744E96EE54FC}" type="pres">
      <dgm:prSet presAssocID="{D23FE0C9-90F5-466B-9ACE-9980F00A15AD}" presName="Name0" presStyleCnt="0">
        <dgm:presLayoutVars>
          <dgm:dir/>
        </dgm:presLayoutVars>
      </dgm:prSet>
      <dgm:spPr/>
    </dgm:pt>
    <dgm:pt modelId="{817CB759-3BD7-4866-9234-F486949FDCFA}" type="pres">
      <dgm:prSet presAssocID="{E72BDC83-F8F7-45FF-95C2-B058D572FDCC}" presName="parComposite" presStyleCnt="0"/>
      <dgm:spPr/>
    </dgm:pt>
    <dgm:pt modelId="{9116686A-AC11-42AA-994B-91D0D3540107}" type="pres">
      <dgm:prSet presAssocID="{E72BDC83-F8F7-45FF-95C2-B058D572FDCC}" presName="parBigCircle" presStyleLbl="node0" presStyleIdx="0" presStyleCnt="3"/>
      <dgm:spPr>
        <a:solidFill>
          <a:schemeClr val="accent4">
            <a:lumMod val="60000"/>
            <a:lumOff val="40000"/>
          </a:schemeClr>
        </a:solidFill>
      </dgm:spPr>
    </dgm:pt>
    <dgm:pt modelId="{4DFCA3D0-5090-4DED-9EC9-F65F5D657862}" type="pres">
      <dgm:prSet presAssocID="{E72BDC83-F8F7-45FF-95C2-B058D572FDCC}" presName="parTx" presStyleLbl="revTx" presStyleIdx="0" presStyleCnt="11"/>
      <dgm:spPr/>
    </dgm:pt>
    <dgm:pt modelId="{27B2A4BA-E26D-4B3C-AC35-750F4EBFBE8C}" type="pres">
      <dgm:prSet presAssocID="{E72BDC83-F8F7-45FF-95C2-B058D572FDCC}" presName="bSpace" presStyleCnt="0"/>
      <dgm:spPr/>
    </dgm:pt>
    <dgm:pt modelId="{58346070-7FA1-42BE-ACB8-046FE0854B85}" type="pres">
      <dgm:prSet presAssocID="{E72BDC83-F8F7-45FF-95C2-B058D572FDCC}" presName="parBackupNorm" presStyleCnt="0"/>
      <dgm:spPr/>
    </dgm:pt>
    <dgm:pt modelId="{B06D02B8-4E53-4979-88CF-D228AB59ED22}" type="pres">
      <dgm:prSet presAssocID="{60F8D600-A0D3-48C4-93EA-16F140890B9E}" presName="parSpace" presStyleCnt="0"/>
      <dgm:spPr/>
    </dgm:pt>
    <dgm:pt modelId="{24741BA4-13A2-4179-9543-610ABA57AA11}" type="pres">
      <dgm:prSet presAssocID="{D50EA714-7686-4D8B-92EB-3891D21B9DDB}" presName="desBackupLeftNorm" presStyleCnt="0"/>
      <dgm:spPr/>
    </dgm:pt>
    <dgm:pt modelId="{6834D323-DEA1-4115-9265-F02CB2F8AC9E}" type="pres">
      <dgm:prSet presAssocID="{D50EA714-7686-4D8B-92EB-3891D21B9DDB}" presName="desComposite" presStyleCnt="0"/>
      <dgm:spPr/>
    </dgm:pt>
    <dgm:pt modelId="{52F3D34C-D514-479B-896A-8246A69407A3}" type="pres">
      <dgm:prSet presAssocID="{D50EA714-7686-4D8B-92EB-3891D21B9DDB}" presName="desCircle" presStyleLbl="node1" presStyleIdx="0" presStyleCnt="4"/>
      <dgm:spPr/>
    </dgm:pt>
    <dgm:pt modelId="{BFB65432-0B39-4877-9F0B-7540D2437069}" type="pres">
      <dgm:prSet presAssocID="{D50EA714-7686-4D8B-92EB-3891D21B9DDB}" presName="chTx" presStyleLbl="revTx" presStyleIdx="1" presStyleCnt="11"/>
      <dgm:spPr/>
    </dgm:pt>
    <dgm:pt modelId="{6E6BAE18-DF5A-4F19-9429-AE867CD52552}" type="pres">
      <dgm:prSet presAssocID="{D50EA714-7686-4D8B-92EB-3891D21B9DDB}" presName="desTx" presStyleLbl="revTx" presStyleIdx="2" presStyleCnt="11">
        <dgm:presLayoutVars>
          <dgm:bulletEnabled val="1"/>
        </dgm:presLayoutVars>
      </dgm:prSet>
      <dgm:spPr/>
    </dgm:pt>
    <dgm:pt modelId="{1267C5A9-3E20-4776-B90D-990BEFFC293D}" type="pres">
      <dgm:prSet presAssocID="{D50EA714-7686-4D8B-92EB-3891D21B9DDB}" presName="desBackupRightNorm" presStyleCnt="0"/>
      <dgm:spPr/>
    </dgm:pt>
    <dgm:pt modelId="{A671F723-ABB6-4611-8D39-52EAB63209EF}" type="pres">
      <dgm:prSet presAssocID="{5FF1B5ED-E890-47C6-AE79-2D1EC2F54EF3}" presName="desSpace" presStyleCnt="0"/>
      <dgm:spPr/>
    </dgm:pt>
    <dgm:pt modelId="{B873FD93-6DF8-42E2-8732-E49988718669}" type="pres">
      <dgm:prSet presAssocID="{7DCFDF8A-3E58-49AF-843C-5B9813DEDD53}" presName="desBackupLeftNorm" presStyleCnt="0"/>
      <dgm:spPr/>
    </dgm:pt>
    <dgm:pt modelId="{8027C5D7-59AE-4780-B6B2-DB98E89EFED8}" type="pres">
      <dgm:prSet presAssocID="{7DCFDF8A-3E58-49AF-843C-5B9813DEDD53}" presName="desComposite" presStyleCnt="0"/>
      <dgm:spPr/>
    </dgm:pt>
    <dgm:pt modelId="{5E56730F-22FC-4928-8173-558CD22CBE12}" type="pres">
      <dgm:prSet presAssocID="{7DCFDF8A-3E58-49AF-843C-5B9813DEDD53}" presName="desCircle" presStyleLbl="node1" presStyleIdx="1" presStyleCnt="4"/>
      <dgm:spPr/>
    </dgm:pt>
    <dgm:pt modelId="{CA7AB8A1-7F5B-498E-95E6-A7A4C5574F7B}" type="pres">
      <dgm:prSet presAssocID="{7DCFDF8A-3E58-49AF-843C-5B9813DEDD53}" presName="chTx" presStyleLbl="revTx" presStyleIdx="3" presStyleCnt="11"/>
      <dgm:spPr/>
    </dgm:pt>
    <dgm:pt modelId="{C7ADE544-C055-44CC-A6DE-16E22D69984E}" type="pres">
      <dgm:prSet presAssocID="{7DCFDF8A-3E58-49AF-843C-5B9813DEDD53}" presName="desTx" presStyleLbl="revTx" presStyleIdx="4" presStyleCnt="11">
        <dgm:presLayoutVars>
          <dgm:bulletEnabled val="1"/>
        </dgm:presLayoutVars>
      </dgm:prSet>
      <dgm:spPr/>
    </dgm:pt>
    <dgm:pt modelId="{90E89337-5587-4CA4-B4B9-EACE0DE0458B}" type="pres">
      <dgm:prSet presAssocID="{7DCFDF8A-3E58-49AF-843C-5B9813DEDD53}" presName="desBackupRightNorm" presStyleCnt="0"/>
      <dgm:spPr/>
    </dgm:pt>
    <dgm:pt modelId="{9B15C829-3E2A-4F36-A1E6-80DBF372637A}" type="pres">
      <dgm:prSet presAssocID="{A3F23263-3CCD-443D-8F12-33CFA3D8217E}" presName="desSpace" presStyleCnt="0"/>
      <dgm:spPr/>
    </dgm:pt>
    <dgm:pt modelId="{D8F96923-6C79-4E37-B04C-AACEB9A2BC9A}" type="pres">
      <dgm:prSet presAssocID="{9FF2B457-039A-418C-9B74-BEA6FFFA7221}" presName="parComposite" presStyleCnt="0"/>
      <dgm:spPr/>
    </dgm:pt>
    <dgm:pt modelId="{BCBF30C0-B3FC-45CE-B3E6-2835BB524790}" type="pres">
      <dgm:prSet presAssocID="{9FF2B457-039A-418C-9B74-BEA6FFFA7221}" presName="parBigCircle" presStyleLbl="node0" presStyleIdx="1" presStyleCnt="3"/>
      <dgm:spPr>
        <a:solidFill>
          <a:srgbClr val="46C252"/>
        </a:solidFill>
      </dgm:spPr>
    </dgm:pt>
    <dgm:pt modelId="{EAE85B72-D9E3-4DF9-B110-C17EA2627BC9}" type="pres">
      <dgm:prSet presAssocID="{9FF2B457-039A-418C-9B74-BEA6FFFA7221}" presName="parTx" presStyleLbl="revTx" presStyleIdx="5" presStyleCnt="11" custAng="406828"/>
      <dgm:spPr/>
    </dgm:pt>
    <dgm:pt modelId="{DB50923F-CFF6-41A3-9E34-063B6EEA086F}" type="pres">
      <dgm:prSet presAssocID="{9FF2B457-039A-418C-9B74-BEA6FFFA7221}" presName="bSpace" presStyleCnt="0"/>
      <dgm:spPr/>
    </dgm:pt>
    <dgm:pt modelId="{450D8979-3324-4F5C-9367-1CDC59043BC1}" type="pres">
      <dgm:prSet presAssocID="{9FF2B457-039A-418C-9B74-BEA6FFFA7221}" presName="parBackupNorm" presStyleCnt="0"/>
      <dgm:spPr/>
    </dgm:pt>
    <dgm:pt modelId="{C6CEAE69-142A-46FA-9A80-214F6E93B686}" type="pres">
      <dgm:prSet presAssocID="{55DA4820-FE72-47E6-A5B2-3D976EDA04F6}" presName="parSpace" presStyleCnt="0"/>
      <dgm:spPr/>
    </dgm:pt>
    <dgm:pt modelId="{30D1B5B5-3406-4C1C-B24A-88BE85A1F390}" type="pres">
      <dgm:prSet presAssocID="{60DA1BA9-3A62-41C6-956A-B014D4F4B2AE}" presName="desBackupLeftNorm" presStyleCnt="0"/>
      <dgm:spPr/>
    </dgm:pt>
    <dgm:pt modelId="{9C39C908-8100-4018-A8D8-81431D4D4CC8}" type="pres">
      <dgm:prSet presAssocID="{60DA1BA9-3A62-41C6-956A-B014D4F4B2AE}" presName="desComposite" presStyleCnt="0"/>
      <dgm:spPr/>
    </dgm:pt>
    <dgm:pt modelId="{FCAD3FBA-583A-411C-8F69-05A903727D2C}" type="pres">
      <dgm:prSet presAssocID="{60DA1BA9-3A62-41C6-956A-B014D4F4B2AE}" presName="desCircle" presStyleLbl="node1" presStyleIdx="2" presStyleCnt="4"/>
      <dgm:spPr/>
    </dgm:pt>
    <dgm:pt modelId="{27583E8A-8B59-4559-9848-088E4C8EE6DA}" type="pres">
      <dgm:prSet presAssocID="{60DA1BA9-3A62-41C6-956A-B014D4F4B2AE}" presName="chTx" presStyleLbl="revTx" presStyleIdx="6" presStyleCnt="11"/>
      <dgm:spPr/>
    </dgm:pt>
    <dgm:pt modelId="{9FEF1C10-B2B8-4987-A7CD-125A2714B2E7}" type="pres">
      <dgm:prSet presAssocID="{60DA1BA9-3A62-41C6-956A-B014D4F4B2AE}" presName="desTx" presStyleLbl="revTx" presStyleIdx="7" presStyleCnt="11">
        <dgm:presLayoutVars>
          <dgm:bulletEnabled val="1"/>
        </dgm:presLayoutVars>
      </dgm:prSet>
      <dgm:spPr/>
    </dgm:pt>
    <dgm:pt modelId="{672FDF76-D88A-4588-99FA-D992952B7896}" type="pres">
      <dgm:prSet presAssocID="{60DA1BA9-3A62-41C6-956A-B014D4F4B2AE}" presName="desBackupRightNorm" presStyleCnt="0"/>
      <dgm:spPr/>
    </dgm:pt>
    <dgm:pt modelId="{DB7D45A3-47DA-4B77-8EA9-291FAA846DB2}" type="pres">
      <dgm:prSet presAssocID="{9D0A7F7E-5451-4AC4-B349-4B3F7C5BA1C8}" presName="desSpace" presStyleCnt="0"/>
      <dgm:spPr/>
    </dgm:pt>
    <dgm:pt modelId="{E729A8B8-C23F-4EE4-A650-B017863CA72B}" type="pres">
      <dgm:prSet presAssocID="{1DDB6C9D-25B7-4C63-B094-EC1539945BBA}" presName="desBackupLeftNorm" presStyleCnt="0"/>
      <dgm:spPr/>
    </dgm:pt>
    <dgm:pt modelId="{C9434C7D-04CA-4A38-A6B3-BD4516F7C244}" type="pres">
      <dgm:prSet presAssocID="{1DDB6C9D-25B7-4C63-B094-EC1539945BBA}" presName="desComposite" presStyleCnt="0"/>
      <dgm:spPr/>
    </dgm:pt>
    <dgm:pt modelId="{EDCDD1D1-107D-4A7D-A067-CE144165F9E1}" type="pres">
      <dgm:prSet presAssocID="{1DDB6C9D-25B7-4C63-B094-EC1539945BBA}" presName="desCircle" presStyleLbl="node1" presStyleIdx="3" presStyleCnt="4"/>
      <dgm:spPr/>
    </dgm:pt>
    <dgm:pt modelId="{DCEA788F-A578-475E-9ED8-29D065238717}" type="pres">
      <dgm:prSet presAssocID="{1DDB6C9D-25B7-4C63-B094-EC1539945BBA}" presName="chTx" presStyleLbl="revTx" presStyleIdx="8" presStyleCnt="11"/>
      <dgm:spPr/>
    </dgm:pt>
    <dgm:pt modelId="{EE0A83CA-4E69-42A2-82EF-954EA84B60D9}" type="pres">
      <dgm:prSet presAssocID="{1DDB6C9D-25B7-4C63-B094-EC1539945BBA}" presName="desTx" presStyleLbl="revTx" presStyleIdx="9" presStyleCnt="11">
        <dgm:presLayoutVars>
          <dgm:bulletEnabled val="1"/>
        </dgm:presLayoutVars>
      </dgm:prSet>
      <dgm:spPr/>
    </dgm:pt>
    <dgm:pt modelId="{45D5F3D8-1C4E-4258-B3D2-F9CDB4A55579}" type="pres">
      <dgm:prSet presAssocID="{1DDB6C9D-25B7-4C63-B094-EC1539945BBA}" presName="desBackupRightNorm" presStyleCnt="0"/>
      <dgm:spPr/>
    </dgm:pt>
    <dgm:pt modelId="{2935E4B7-57DA-46B7-B0A5-3CDC7C401C71}" type="pres">
      <dgm:prSet presAssocID="{C8AA1119-79A1-4D10-8AFF-37E0D17CA12B}" presName="desSpace" presStyleCnt="0"/>
      <dgm:spPr/>
    </dgm:pt>
    <dgm:pt modelId="{47DFAC8A-376B-4396-909C-50015C61BA06}" type="pres">
      <dgm:prSet presAssocID="{8073E338-D110-4400-887E-215F066498DD}" presName="parComposite" presStyleCnt="0"/>
      <dgm:spPr/>
    </dgm:pt>
    <dgm:pt modelId="{6E1B0071-E91A-42BE-92C3-CF73929CB62B}" type="pres">
      <dgm:prSet presAssocID="{8073E338-D110-4400-887E-215F066498DD}" presName="parBigCircle" presStyleLbl="node0" presStyleIdx="2" presStyleCnt="3"/>
      <dgm:spPr>
        <a:solidFill>
          <a:schemeClr val="accent4">
            <a:lumMod val="50000"/>
          </a:schemeClr>
        </a:solidFill>
      </dgm:spPr>
    </dgm:pt>
    <dgm:pt modelId="{19D6008B-CE4C-4541-B0CB-D05319986242}" type="pres">
      <dgm:prSet presAssocID="{8073E338-D110-4400-887E-215F066498DD}" presName="parTx" presStyleLbl="revTx" presStyleIdx="10" presStyleCnt="11"/>
      <dgm:spPr/>
    </dgm:pt>
    <dgm:pt modelId="{85937C5B-F2B4-43EE-B699-DE95874567AD}" type="pres">
      <dgm:prSet presAssocID="{8073E338-D110-4400-887E-215F066498DD}" presName="bSpace" presStyleCnt="0"/>
      <dgm:spPr/>
    </dgm:pt>
    <dgm:pt modelId="{C685CA32-808F-4F31-A815-2B1A60271AF7}" type="pres">
      <dgm:prSet presAssocID="{8073E338-D110-4400-887E-215F066498DD}" presName="parBackupNorm" presStyleCnt="0"/>
      <dgm:spPr/>
    </dgm:pt>
    <dgm:pt modelId="{4961CE0B-57AC-4513-B39A-AEF1944D32EB}" type="pres">
      <dgm:prSet presAssocID="{8AB29310-1DE8-44A2-A7E0-600BA42F9AAE}" presName="parSpace" presStyleCnt="0"/>
      <dgm:spPr/>
    </dgm:pt>
  </dgm:ptLst>
  <dgm:cxnLst>
    <dgm:cxn modelId="{A1C8CA0E-DB98-448C-AEB5-E7E074250B33}" srcId="{E72BDC83-F8F7-45FF-95C2-B058D572FDCC}" destId="{7DCFDF8A-3E58-49AF-843C-5B9813DEDD53}" srcOrd="1" destOrd="0" parTransId="{BE0B97E7-A119-4B86-AF26-7F4D1F121721}" sibTransId="{A3F23263-3CCD-443D-8F12-33CFA3D8217E}"/>
    <dgm:cxn modelId="{A619F027-DD7C-4A15-842B-CD1347CAD19F}" type="presOf" srcId="{D50EA714-7686-4D8B-92EB-3891D21B9DDB}" destId="{BFB65432-0B39-4877-9F0B-7540D2437069}" srcOrd="0" destOrd="0" presId="urn:microsoft.com/office/officeart/2008/layout/CircleAccentTimeline"/>
    <dgm:cxn modelId="{9170FA2C-364E-4AB3-AA0B-B7E2894C217E}" srcId="{D23FE0C9-90F5-466B-9ACE-9980F00A15AD}" destId="{8073E338-D110-4400-887E-215F066498DD}" srcOrd="2" destOrd="0" parTransId="{3A654CAE-FDD7-4070-A8ED-6FA68B38C2F5}" sibTransId="{8AB29310-1DE8-44A2-A7E0-600BA42F9AAE}"/>
    <dgm:cxn modelId="{D57AE249-D26A-45DC-A87D-8E10CC4A61A8}" type="presOf" srcId="{E72BDC83-F8F7-45FF-95C2-B058D572FDCC}" destId="{4DFCA3D0-5090-4DED-9EC9-F65F5D657862}" srcOrd="0" destOrd="0" presId="urn:microsoft.com/office/officeart/2008/layout/CircleAccentTimeline"/>
    <dgm:cxn modelId="{3AD9F755-6EF7-4904-91FF-F8FF0E9F6384}" type="presOf" srcId="{7DCFDF8A-3E58-49AF-843C-5B9813DEDD53}" destId="{CA7AB8A1-7F5B-498E-95E6-A7A4C5574F7B}" srcOrd="0" destOrd="0" presId="urn:microsoft.com/office/officeart/2008/layout/CircleAccentTimeline"/>
    <dgm:cxn modelId="{D63EDE76-BC4B-4873-A3AD-754FB7004531}" srcId="{E72BDC83-F8F7-45FF-95C2-B058D572FDCC}" destId="{D50EA714-7686-4D8B-92EB-3891D21B9DDB}" srcOrd="0" destOrd="0" parTransId="{546817AE-0218-4186-B7BA-24EA0B40F0C1}" sibTransId="{5FF1B5ED-E890-47C6-AE79-2D1EC2F54EF3}"/>
    <dgm:cxn modelId="{EB0F9580-4730-464B-AF10-312141FE3A81}" srcId="{9FF2B457-039A-418C-9B74-BEA6FFFA7221}" destId="{1DDB6C9D-25B7-4C63-B094-EC1539945BBA}" srcOrd="1" destOrd="0" parTransId="{0CA1D8E5-6A85-4CCF-B065-6333A0C5CC80}" sibTransId="{C8AA1119-79A1-4D10-8AFF-37E0D17CA12B}"/>
    <dgm:cxn modelId="{C1EE6492-66F4-4E01-8EA8-78E550236727}" type="presOf" srcId="{1DDB6C9D-25B7-4C63-B094-EC1539945BBA}" destId="{DCEA788F-A578-475E-9ED8-29D065238717}" srcOrd="0" destOrd="0" presId="urn:microsoft.com/office/officeart/2008/layout/CircleAccentTimeline"/>
    <dgm:cxn modelId="{EC728A9A-743E-4450-AD63-D702192A0671}" type="presOf" srcId="{9FF2B457-039A-418C-9B74-BEA6FFFA7221}" destId="{EAE85B72-D9E3-4DF9-B110-C17EA2627BC9}" srcOrd="0" destOrd="0" presId="urn:microsoft.com/office/officeart/2008/layout/CircleAccentTimeline"/>
    <dgm:cxn modelId="{603A3C9B-E143-4955-AD19-C5459A2013DD}" type="presOf" srcId="{8073E338-D110-4400-887E-215F066498DD}" destId="{19D6008B-CE4C-4541-B0CB-D05319986242}" srcOrd="0" destOrd="0" presId="urn:microsoft.com/office/officeart/2008/layout/CircleAccentTimeline"/>
    <dgm:cxn modelId="{8350C7AF-7C46-4951-8AF0-ECE0D5EE2521}" srcId="{D23FE0C9-90F5-466B-9ACE-9980F00A15AD}" destId="{9FF2B457-039A-418C-9B74-BEA6FFFA7221}" srcOrd="1" destOrd="0" parTransId="{CA4C6EE8-2939-4FE4-9EFC-58E4B1612243}" sibTransId="{55DA4820-FE72-47E6-A5B2-3D976EDA04F6}"/>
    <dgm:cxn modelId="{3B8461B2-FA8E-4135-93EC-0A4E704F42BD}" srcId="{D23FE0C9-90F5-466B-9ACE-9980F00A15AD}" destId="{E72BDC83-F8F7-45FF-95C2-B058D572FDCC}" srcOrd="0" destOrd="0" parTransId="{95979190-5BD3-42E7-80F9-EEC6A44CA512}" sibTransId="{60F8D600-A0D3-48C4-93EA-16F140890B9E}"/>
    <dgm:cxn modelId="{923560CD-9DA9-4AC8-91C6-34CFD0AA1992}" type="presOf" srcId="{D23FE0C9-90F5-466B-9ACE-9980F00A15AD}" destId="{8B4CA254-6DA7-4130-9A97-744E96EE54FC}" srcOrd="0" destOrd="0" presId="urn:microsoft.com/office/officeart/2008/layout/CircleAccentTimeline"/>
    <dgm:cxn modelId="{CFFDE1D3-F75C-42E6-B03F-34B9E4853BBB}" srcId="{9FF2B457-039A-418C-9B74-BEA6FFFA7221}" destId="{60DA1BA9-3A62-41C6-956A-B014D4F4B2AE}" srcOrd="0" destOrd="0" parTransId="{010D2340-B052-48E0-B001-8F60F8A30357}" sibTransId="{9D0A7F7E-5451-4AC4-B349-4B3F7C5BA1C8}"/>
    <dgm:cxn modelId="{19CFA9E0-C23C-4341-827C-01109C0582A4}" type="presOf" srcId="{60DA1BA9-3A62-41C6-956A-B014D4F4B2AE}" destId="{27583E8A-8B59-4559-9848-088E4C8EE6DA}" srcOrd="0" destOrd="0" presId="urn:microsoft.com/office/officeart/2008/layout/CircleAccentTimeline"/>
    <dgm:cxn modelId="{09FA1A98-167E-4E0E-B042-B53419BAC7FA}" type="presParOf" srcId="{8B4CA254-6DA7-4130-9A97-744E96EE54FC}" destId="{817CB759-3BD7-4866-9234-F486949FDCFA}" srcOrd="0" destOrd="0" presId="urn:microsoft.com/office/officeart/2008/layout/CircleAccentTimeline"/>
    <dgm:cxn modelId="{428548E4-B1E6-499B-98E4-94DF04E5DC4A}" type="presParOf" srcId="{817CB759-3BD7-4866-9234-F486949FDCFA}" destId="{9116686A-AC11-42AA-994B-91D0D3540107}" srcOrd="0" destOrd="0" presId="urn:microsoft.com/office/officeart/2008/layout/CircleAccentTimeline"/>
    <dgm:cxn modelId="{71D16A93-7FF7-461F-B16D-119D090B4D3A}" type="presParOf" srcId="{817CB759-3BD7-4866-9234-F486949FDCFA}" destId="{4DFCA3D0-5090-4DED-9EC9-F65F5D657862}" srcOrd="1" destOrd="0" presId="urn:microsoft.com/office/officeart/2008/layout/CircleAccentTimeline"/>
    <dgm:cxn modelId="{498E8F31-F890-49A8-92CF-674F5894AA9D}" type="presParOf" srcId="{817CB759-3BD7-4866-9234-F486949FDCFA}" destId="{27B2A4BA-E26D-4B3C-AC35-750F4EBFBE8C}" srcOrd="2" destOrd="0" presId="urn:microsoft.com/office/officeart/2008/layout/CircleAccentTimeline"/>
    <dgm:cxn modelId="{94E9EE94-6D1C-4EEA-B9C2-96562726E51C}" type="presParOf" srcId="{8B4CA254-6DA7-4130-9A97-744E96EE54FC}" destId="{58346070-7FA1-42BE-ACB8-046FE0854B85}" srcOrd="1" destOrd="0" presId="urn:microsoft.com/office/officeart/2008/layout/CircleAccentTimeline"/>
    <dgm:cxn modelId="{0301F430-F32B-4551-B05F-21B4C33D93A5}" type="presParOf" srcId="{8B4CA254-6DA7-4130-9A97-744E96EE54FC}" destId="{B06D02B8-4E53-4979-88CF-D228AB59ED22}" srcOrd="2" destOrd="0" presId="urn:microsoft.com/office/officeart/2008/layout/CircleAccentTimeline"/>
    <dgm:cxn modelId="{74531B68-3E51-44FC-9B9B-FFFF2F71CE63}" type="presParOf" srcId="{8B4CA254-6DA7-4130-9A97-744E96EE54FC}" destId="{24741BA4-13A2-4179-9543-610ABA57AA11}" srcOrd="3" destOrd="0" presId="urn:microsoft.com/office/officeart/2008/layout/CircleAccentTimeline"/>
    <dgm:cxn modelId="{8AD37261-29F5-4AFA-814F-87235642ECA6}" type="presParOf" srcId="{8B4CA254-6DA7-4130-9A97-744E96EE54FC}" destId="{6834D323-DEA1-4115-9265-F02CB2F8AC9E}" srcOrd="4" destOrd="0" presId="urn:microsoft.com/office/officeart/2008/layout/CircleAccentTimeline"/>
    <dgm:cxn modelId="{7A07B3B6-AF13-4837-A2AA-BAC8D696768F}" type="presParOf" srcId="{6834D323-DEA1-4115-9265-F02CB2F8AC9E}" destId="{52F3D34C-D514-479B-896A-8246A69407A3}" srcOrd="0" destOrd="0" presId="urn:microsoft.com/office/officeart/2008/layout/CircleAccentTimeline"/>
    <dgm:cxn modelId="{88763549-B95F-4FD8-883C-2B4683CF6AE1}" type="presParOf" srcId="{6834D323-DEA1-4115-9265-F02CB2F8AC9E}" destId="{BFB65432-0B39-4877-9F0B-7540D2437069}" srcOrd="1" destOrd="0" presId="urn:microsoft.com/office/officeart/2008/layout/CircleAccentTimeline"/>
    <dgm:cxn modelId="{E5DBE3E7-3438-4F4B-AD50-3A88A05BB914}" type="presParOf" srcId="{6834D323-DEA1-4115-9265-F02CB2F8AC9E}" destId="{6E6BAE18-DF5A-4F19-9429-AE867CD52552}" srcOrd="2" destOrd="0" presId="urn:microsoft.com/office/officeart/2008/layout/CircleAccentTimeline"/>
    <dgm:cxn modelId="{A4675420-0EBB-4D62-BE21-E87C6089B1F4}" type="presParOf" srcId="{8B4CA254-6DA7-4130-9A97-744E96EE54FC}" destId="{1267C5A9-3E20-4776-B90D-990BEFFC293D}" srcOrd="5" destOrd="0" presId="urn:microsoft.com/office/officeart/2008/layout/CircleAccentTimeline"/>
    <dgm:cxn modelId="{03DF0D81-5103-4F76-BF0C-79D13D1DE322}" type="presParOf" srcId="{8B4CA254-6DA7-4130-9A97-744E96EE54FC}" destId="{A671F723-ABB6-4611-8D39-52EAB63209EF}" srcOrd="6" destOrd="0" presId="urn:microsoft.com/office/officeart/2008/layout/CircleAccentTimeline"/>
    <dgm:cxn modelId="{D20A4A5B-7A5C-4FED-B1B9-E589AB47E8F0}" type="presParOf" srcId="{8B4CA254-6DA7-4130-9A97-744E96EE54FC}" destId="{B873FD93-6DF8-42E2-8732-E49988718669}" srcOrd="7" destOrd="0" presId="urn:microsoft.com/office/officeart/2008/layout/CircleAccentTimeline"/>
    <dgm:cxn modelId="{FBB09F8C-C036-4DDC-B0F2-CC94FAE79CC5}" type="presParOf" srcId="{8B4CA254-6DA7-4130-9A97-744E96EE54FC}" destId="{8027C5D7-59AE-4780-B6B2-DB98E89EFED8}" srcOrd="8" destOrd="0" presId="urn:microsoft.com/office/officeart/2008/layout/CircleAccentTimeline"/>
    <dgm:cxn modelId="{6597D6EB-F9DB-494F-82D2-A9E0F374C65C}" type="presParOf" srcId="{8027C5D7-59AE-4780-B6B2-DB98E89EFED8}" destId="{5E56730F-22FC-4928-8173-558CD22CBE12}" srcOrd="0" destOrd="0" presId="urn:microsoft.com/office/officeart/2008/layout/CircleAccentTimeline"/>
    <dgm:cxn modelId="{525AF5C2-5AEF-4377-B796-28B35569EAE7}" type="presParOf" srcId="{8027C5D7-59AE-4780-B6B2-DB98E89EFED8}" destId="{CA7AB8A1-7F5B-498E-95E6-A7A4C5574F7B}" srcOrd="1" destOrd="0" presId="urn:microsoft.com/office/officeart/2008/layout/CircleAccentTimeline"/>
    <dgm:cxn modelId="{9154DB34-9C44-4CD4-84D9-C5E30FED1FB6}" type="presParOf" srcId="{8027C5D7-59AE-4780-B6B2-DB98E89EFED8}" destId="{C7ADE544-C055-44CC-A6DE-16E22D69984E}" srcOrd="2" destOrd="0" presId="urn:microsoft.com/office/officeart/2008/layout/CircleAccentTimeline"/>
    <dgm:cxn modelId="{7F13D076-DD38-418F-906D-BEDC06AF74F5}" type="presParOf" srcId="{8B4CA254-6DA7-4130-9A97-744E96EE54FC}" destId="{90E89337-5587-4CA4-B4B9-EACE0DE0458B}" srcOrd="9" destOrd="0" presId="urn:microsoft.com/office/officeart/2008/layout/CircleAccentTimeline"/>
    <dgm:cxn modelId="{6A3A2CF7-3B43-4BE2-BDCB-6BFFCB66FA8F}" type="presParOf" srcId="{8B4CA254-6DA7-4130-9A97-744E96EE54FC}" destId="{9B15C829-3E2A-4F36-A1E6-80DBF372637A}" srcOrd="10" destOrd="0" presId="urn:microsoft.com/office/officeart/2008/layout/CircleAccentTimeline"/>
    <dgm:cxn modelId="{CF11E740-14C7-4A85-B7FF-4D8D4618780F}" type="presParOf" srcId="{8B4CA254-6DA7-4130-9A97-744E96EE54FC}" destId="{D8F96923-6C79-4E37-B04C-AACEB9A2BC9A}" srcOrd="11" destOrd="0" presId="urn:microsoft.com/office/officeart/2008/layout/CircleAccentTimeline"/>
    <dgm:cxn modelId="{C5ED0A27-9315-42EF-BFDF-FB848523C796}" type="presParOf" srcId="{D8F96923-6C79-4E37-B04C-AACEB9A2BC9A}" destId="{BCBF30C0-B3FC-45CE-B3E6-2835BB524790}" srcOrd="0" destOrd="0" presId="urn:microsoft.com/office/officeart/2008/layout/CircleAccentTimeline"/>
    <dgm:cxn modelId="{DC924A66-4A28-4115-A9EB-D8B6900D4F5B}" type="presParOf" srcId="{D8F96923-6C79-4E37-B04C-AACEB9A2BC9A}" destId="{EAE85B72-D9E3-4DF9-B110-C17EA2627BC9}" srcOrd="1" destOrd="0" presId="urn:microsoft.com/office/officeart/2008/layout/CircleAccentTimeline"/>
    <dgm:cxn modelId="{DE6C2233-464A-427A-876E-8511D8780FA7}" type="presParOf" srcId="{D8F96923-6C79-4E37-B04C-AACEB9A2BC9A}" destId="{DB50923F-CFF6-41A3-9E34-063B6EEA086F}" srcOrd="2" destOrd="0" presId="urn:microsoft.com/office/officeart/2008/layout/CircleAccentTimeline"/>
    <dgm:cxn modelId="{19029707-EC8C-4FFB-9EE1-3EA3B71C9260}" type="presParOf" srcId="{8B4CA254-6DA7-4130-9A97-744E96EE54FC}" destId="{450D8979-3324-4F5C-9367-1CDC59043BC1}" srcOrd="12" destOrd="0" presId="urn:microsoft.com/office/officeart/2008/layout/CircleAccentTimeline"/>
    <dgm:cxn modelId="{5125553D-F34F-43AD-A8D9-74034AF17055}" type="presParOf" srcId="{8B4CA254-6DA7-4130-9A97-744E96EE54FC}" destId="{C6CEAE69-142A-46FA-9A80-214F6E93B686}" srcOrd="13" destOrd="0" presId="urn:microsoft.com/office/officeart/2008/layout/CircleAccentTimeline"/>
    <dgm:cxn modelId="{AC4DFE96-B492-4BFA-9A0C-7367021B11F7}" type="presParOf" srcId="{8B4CA254-6DA7-4130-9A97-744E96EE54FC}" destId="{30D1B5B5-3406-4C1C-B24A-88BE85A1F390}" srcOrd="14" destOrd="0" presId="urn:microsoft.com/office/officeart/2008/layout/CircleAccentTimeline"/>
    <dgm:cxn modelId="{CE3606A6-64C9-4C3C-8623-8560247AD823}" type="presParOf" srcId="{8B4CA254-6DA7-4130-9A97-744E96EE54FC}" destId="{9C39C908-8100-4018-A8D8-81431D4D4CC8}" srcOrd="15" destOrd="0" presId="urn:microsoft.com/office/officeart/2008/layout/CircleAccentTimeline"/>
    <dgm:cxn modelId="{95DB6F25-3E66-4035-966B-DE4CBC3DFB90}" type="presParOf" srcId="{9C39C908-8100-4018-A8D8-81431D4D4CC8}" destId="{FCAD3FBA-583A-411C-8F69-05A903727D2C}" srcOrd="0" destOrd="0" presId="urn:microsoft.com/office/officeart/2008/layout/CircleAccentTimeline"/>
    <dgm:cxn modelId="{0A032948-2A8C-4221-8885-BB1EDB2F2FD3}" type="presParOf" srcId="{9C39C908-8100-4018-A8D8-81431D4D4CC8}" destId="{27583E8A-8B59-4559-9848-088E4C8EE6DA}" srcOrd="1" destOrd="0" presId="urn:microsoft.com/office/officeart/2008/layout/CircleAccentTimeline"/>
    <dgm:cxn modelId="{B353823C-68BB-4626-ADEB-B336D956032D}" type="presParOf" srcId="{9C39C908-8100-4018-A8D8-81431D4D4CC8}" destId="{9FEF1C10-B2B8-4987-A7CD-125A2714B2E7}" srcOrd="2" destOrd="0" presId="urn:microsoft.com/office/officeart/2008/layout/CircleAccentTimeline"/>
    <dgm:cxn modelId="{A8FD4C33-EC4E-424E-BF11-F5891DD92A08}" type="presParOf" srcId="{8B4CA254-6DA7-4130-9A97-744E96EE54FC}" destId="{672FDF76-D88A-4588-99FA-D992952B7896}" srcOrd="16" destOrd="0" presId="urn:microsoft.com/office/officeart/2008/layout/CircleAccentTimeline"/>
    <dgm:cxn modelId="{F229B3DF-22A0-4B23-90D7-43F2696BC63A}" type="presParOf" srcId="{8B4CA254-6DA7-4130-9A97-744E96EE54FC}" destId="{DB7D45A3-47DA-4B77-8EA9-291FAA846DB2}" srcOrd="17" destOrd="0" presId="urn:microsoft.com/office/officeart/2008/layout/CircleAccentTimeline"/>
    <dgm:cxn modelId="{F2057598-1363-4B7E-9488-8DEC405CC307}" type="presParOf" srcId="{8B4CA254-6DA7-4130-9A97-744E96EE54FC}" destId="{E729A8B8-C23F-4EE4-A650-B017863CA72B}" srcOrd="18" destOrd="0" presId="urn:microsoft.com/office/officeart/2008/layout/CircleAccentTimeline"/>
    <dgm:cxn modelId="{56F2A2A9-6ADC-45F5-AD20-16B76DFC5560}" type="presParOf" srcId="{8B4CA254-6DA7-4130-9A97-744E96EE54FC}" destId="{C9434C7D-04CA-4A38-A6B3-BD4516F7C244}" srcOrd="19" destOrd="0" presId="urn:microsoft.com/office/officeart/2008/layout/CircleAccentTimeline"/>
    <dgm:cxn modelId="{C4545FD2-1578-49CB-A5A7-229C5E9FA1A0}" type="presParOf" srcId="{C9434C7D-04CA-4A38-A6B3-BD4516F7C244}" destId="{EDCDD1D1-107D-4A7D-A067-CE144165F9E1}" srcOrd="0" destOrd="0" presId="urn:microsoft.com/office/officeart/2008/layout/CircleAccentTimeline"/>
    <dgm:cxn modelId="{3AAA0B37-0D14-41E5-9BD1-90F778EDFC0E}" type="presParOf" srcId="{C9434C7D-04CA-4A38-A6B3-BD4516F7C244}" destId="{DCEA788F-A578-475E-9ED8-29D065238717}" srcOrd="1" destOrd="0" presId="urn:microsoft.com/office/officeart/2008/layout/CircleAccentTimeline"/>
    <dgm:cxn modelId="{2131953A-D3C7-46D5-8043-09558DA11526}" type="presParOf" srcId="{C9434C7D-04CA-4A38-A6B3-BD4516F7C244}" destId="{EE0A83CA-4E69-42A2-82EF-954EA84B60D9}" srcOrd="2" destOrd="0" presId="urn:microsoft.com/office/officeart/2008/layout/CircleAccentTimeline"/>
    <dgm:cxn modelId="{DBCD8598-1F1A-4A67-B40C-26F0C10FA05C}" type="presParOf" srcId="{8B4CA254-6DA7-4130-9A97-744E96EE54FC}" destId="{45D5F3D8-1C4E-4258-B3D2-F9CDB4A55579}" srcOrd="20" destOrd="0" presId="urn:microsoft.com/office/officeart/2008/layout/CircleAccentTimeline"/>
    <dgm:cxn modelId="{49B70F78-384D-4075-BA85-93FBDA7DECA9}" type="presParOf" srcId="{8B4CA254-6DA7-4130-9A97-744E96EE54FC}" destId="{2935E4B7-57DA-46B7-B0A5-3CDC7C401C71}" srcOrd="21" destOrd="0" presId="urn:microsoft.com/office/officeart/2008/layout/CircleAccentTimeline"/>
    <dgm:cxn modelId="{C835BC85-8A26-4DC7-90D0-A478C6E604A3}" type="presParOf" srcId="{8B4CA254-6DA7-4130-9A97-744E96EE54FC}" destId="{47DFAC8A-376B-4396-909C-50015C61BA06}" srcOrd="22" destOrd="0" presId="urn:microsoft.com/office/officeart/2008/layout/CircleAccentTimeline"/>
    <dgm:cxn modelId="{273D61A3-8D66-4EE0-B8C7-B87BB99F621C}" type="presParOf" srcId="{47DFAC8A-376B-4396-909C-50015C61BA06}" destId="{6E1B0071-E91A-42BE-92C3-CF73929CB62B}" srcOrd="0" destOrd="0" presId="urn:microsoft.com/office/officeart/2008/layout/CircleAccentTimeline"/>
    <dgm:cxn modelId="{CC7714F1-3CA3-45C4-AB4A-657FFF63AAD5}" type="presParOf" srcId="{47DFAC8A-376B-4396-909C-50015C61BA06}" destId="{19D6008B-CE4C-4541-B0CB-D05319986242}" srcOrd="1" destOrd="0" presId="urn:microsoft.com/office/officeart/2008/layout/CircleAccentTimeline"/>
    <dgm:cxn modelId="{6C43C303-24E4-479B-9173-D917B5A8CC35}" type="presParOf" srcId="{47DFAC8A-376B-4396-909C-50015C61BA06}" destId="{85937C5B-F2B4-43EE-B699-DE95874567AD}" srcOrd="2" destOrd="0" presId="urn:microsoft.com/office/officeart/2008/layout/CircleAccentTimeline"/>
    <dgm:cxn modelId="{190F01EE-006A-46AB-9E9C-EFD8A413D8FF}" type="presParOf" srcId="{8B4CA254-6DA7-4130-9A97-744E96EE54FC}" destId="{C685CA32-808F-4F31-A815-2B1A60271AF7}" srcOrd="23" destOrd="0" presId="urn:microsoft.com/office/officeart/2008/layout/CircleAccentTimeline"/>
    <dgm:cxn modelId="{B7A19D85-B5C2-437F-8BEC-D0BB999BA645}" type="presParOf" srcId="{8B4CA254-6DA7-4130-9A97-744E96EE54FC}" destId="{4961CE0B-57AC-4513-B39A-AEF1944D32EB}" srcOrd="2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686A-AC11-42AA-994B-91D0D3540107}">
      <dsp:nvSpPr>
        <dsp:cNvPr id="0" name=""/>
        <dsp:cNvSpPr/>
      </dsp:nvSpPr>
      <dsp:spPr>
        <a:xfrm>
          <a:off x="3525" y="2296663"/>
          <a:ext cx="1345396" cy="1345396"/>
        </a:xfrm>
        <a:prstGeom prst="donut">
          <a:avLst>
            <a:gd name="adj" fmla="val 2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CA3D0-5090-4DED-9EC9-F65F5D657862}">
      <dsp:nvSpPr>
        <dsp:cNvPr id="0" name=""/>
        <dsp:cNvSpPr/>
      </dsp:nvSpPr>
      <dsp:spPr>
        <a:xfrm rot="17700000">
          <a:off x="477582" y="1199890"/>
          <a:ext cx="1672476" cy="80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Fuente de datos: csv, json, txt, etc.</a:t>
          </a:r>
          <a:endParaRPr lang="es-CO" sz="1900" kern="1200" dirty="0"/>
        </a:p>
      </dsp:txBody>
      <dsp:txXfrm>
        <a:off x="477582" y="1199890"/>
        <a:ext cx="1672476" cy="806004"/>
      </dsp:txXfrm>
    </dsp:sp>
    <dsp:sp modelId="{52F3D34C-D514-479B-896A-8246A69407A3}">
      <dsp:nvSpPr>
        <dsp:cNvPr id="0" name=""/>
        <dsp:cNvSpPr/>
      </dsp:nvSpPr>
      <dsp:spPr>
        <a:xfrm>
          <a:off x="1450261" y="2620188"/>
          <a:ext cx="698345" cy="698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65432-0B39-4877-9F0B-7540D2437069}">
      <dsp:nvSpPr>
        <dsp:cNvPr id="0" name=""/>
        <dsp:cNvSpPr/>
      </dsp:nvSpPr>
      <dsp:spPr>
        <a:xfrm rot="17700000">
          <a:off x="623166" y="3592175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26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 Sub</a:t>
          </a:r>
          <a:endParaRPr lang="es-CO" sz="1900" kern="1200" dirty="0"/>
        </a:p>
      </dsp:txBody>
      <dsp:txXfrm>
        <a:off x="623166" y="3592175"/>
        <a:ext cx="1446771" cy="697578"/>
      </dsp:txXfrm>
    </dsp:sp>
    <dsp:sp modelId="{6E6BAE18-DF5A-4F19-9429-AE867CD52552}">
      <dsp:nvSpPr>
        <dsp:cNvPr id="0" name=""/>
        <dsp:cNvSpPr/>
      </dsp:nvSpPr>
      <dsp:spPr>
        <a:xfrm rot="17700000">
          <a:off x="1528931" y="1648968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730F-22FC-4928-8173-558CD22CBE12}">
      <dsp:nvSpPr>
        <dsp:cNvPr id="0" name=""/>
        <dsp:cNvSpPr/>
      </dsp:nvSpPr>
      <dsp:spPr>
        <a:xfrm>
          <a:off x="2249839" y="2620188"/>
          <a:ext cx="698345" cy="698345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B8A1-7F5B-498E-95E6-A7A4C5574F7B}">
      <dsp:nvSpPr>
        <dsp:cNvPr id="0" name=""/>
        <dsp:cNvSpPr/>
      </dsp:nvSpPr>
      <dsp:spPr>
        <a:xfrm rot="17700000">
          <a:off x="1422744" y="3592175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26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</a:t>
          </a:r>
          <a:endParaRPr lang="es-CO" sz="1900" kern="1200" dirty="0"/>
        </a:p>
      </dsp:txBody>
      <dsp:txXfrm>
        <a:off x="1422744" y="3592175"/>
        <a:ext cx="1446771" cy="697578"/>
      </dsp:txXfrm>
    </dsp:sp>
    <dsp:sp modelId="{C7ADE544-C055-44CC-A6DE-16E22D69984E}">
      <dsp:nvSpPr>
        <dsp:cNvPr id="0" name=""/>
        <dsp:cNvSpPr/>
      </dsp:nvSpPr>
      <dsp:spPr>
        <a:xfrm rot="17700000">
          <a:off x="2328509" y="1648968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F30C0-B3FC-45CE-B3E6-2835BB524790}">
      <dsp:nvSpPr>
        <dsp:cNvPr id="0" name=""/>
        <dsp:cNvSpPr/>
      </dsp:nvSpPr>
      <dsp:spPr>
        <a:xfrm>
          <a:off x="3049525" y="2296663"/>
          <a:ext cx="1345396" cy="1345396"/>
        </a:xfrm>
        <a:prstGeom prst="donut">
          <a:avLst>
            <a:gd name="adj" fmla="val 20000"/>
          </a:avLst>
        </a:prstGeom>
        <a:solidFill>
          <a:srgbClr val="46C2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85B72-D9E3-4DF9-B110-C17EA2627BC9}">
      <dsp:nvSpPr>
        <dsp:cNvPr id="0" name=""/>
        <dsp:cNvSpPr/>
      </dsp:nvSpPr>
      <dsp:spPr>
        <a:xfrm rot="18106828">
          <a:off x="3523582" y="1199890"/>
          <a:ext cx="1672476" cy="80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3523582" y="1199890"/>
        <a:ext cx="1672476" cy="806004"/>
      </dsp:txXfrm>
    </dsp:sp>
    <dsp:sp modelId="{FCAD3FBA-583A-411C-8F69-05A903727D2C}">
      <dsp:nvSpPr>
        <dsp:cNvPr id="0" name=""/>
        <dsp:cNvSpPr/>
      </dsp:nvSpPr>
      <dsp:spPr>
        <a:xfrm>
          <a:off x="4496261" y="2620188"/>
          <a:ext cx="698345" cy="698345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83E8A-8B59-4559-9848-088E4C8EE6DA}">
      <dsp:nvSpPr>
        <dsp:cNvPr id="0" name=""/>
        <dsp:cNvSpPr/>
      </dsp:nvSpPr>
      <dsp:spPr>
        <a:xfrm rot="17700000">
          <a:off x="3669166" y="3592175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26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</a:t>
          </a:r>
          <a:endParaRPr lang="es-CO" sz="1900" kern="1200" dirty="0"/>
        </a:p>
      </dsp:txBody>
      <dsp:txXfrm>
        <a:off x="3669166" y="3592175"/>
        <a:ext cx="1446771" cy="697578"/>
      </dsp:txXfrm>
    </dsp:sp>
    <dsp:sp modelId="{9FEF1C10-B2B8-4987-A7CD-125A2714B2E7}">
      <dsp:nvSpPr>
        <dsp:cNvPr id="0" name=""/>
        <dsp:cNvSpPr/>
      </dsp:nvSpPr>
      <dsp:spPr>
        <a:xfrm rot="17700000">
          <a:off x="4574931" y="1648968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DD1D1-107D-4A7D-A067-CE144165F9E1}">
      <dsp:nvSpPr>
        <dsp:cNvPr id="0" name=""/>
        <dsp:cNvSpPr/>
      </dsp:nvSpPr>
      <dsp:spPr>
        <a:xfrm>
          <a:off x="5295839" y="2620188"/>
          <a:ext cx="698345" cy="69834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A788F-A578-475E-9ED8-29D065238717}">
      <dsp:nvSpPr>
        <dsp:cNvPr id="0" name=""/>
        <dsp:cNvSpPr/>
      </dsp:nvSpPr>
      <dsp:spPr>
        <a:xfrm rot="17700000">
          <a:off x="4468744" y="3592175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26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Cloud Scheduler</a:t>
          </a:r>
          <a:endParaRPr lang="es-CO" sz="1900" kern="1200" dirty="0"/>
        </a:p>
      </dsp:txBody>
      <dsp:txXfrm>
        <a:off x="4468744" y="3592175"/>
        <a:ext cx="1446771" cy="697578"/>
      </dsp:txXfrm>
    </dsp:sp>
    <dsp:sp modelId="{EE0A83CA-4E69-42A2-82EF-954EA84B60D9}">
      <dsp:nvSpPr>
        <dsp:cNvPr id="0" name=""/>
        <dsp:cNvSpPr/>
      </dsp:nvSpPr>
      <dsp:spPr>
        <a:xfrm rot="17700000">
          <a:off x="5374509" y="1648968"/>
          <a:ext cx="1446771" cy="6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B0071-E91A-42BE-92C3-CF73929CB62B}">
      <dsp:nvSpPr>
        <dsp:cNvPr id="0" name=""/>
        <dsp:cNvSpPr/>
      </dsp:nvSpPr>
      <dsp:spPr>
        <a:xfrm>
          <a:off x="6095525" y="2296663"/>
          <a:ext cx="1345396" cy="1345396"/>
        </a:xfrm>
        <a:prstGeom prst="donut">
          <a:avLst>
            <a:gd name="adj" fmla="val 2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6008B-CE4C-4541-B0CB-D05319986242}">
      <dsp:nvSpPr>
        <dsp:cNvPr id="0" name=""/>
        <dsp:cNvSpPr/>
      </dsp:nvSpPr>
      <dsp:spPr>
        <a:xfrm rot="17700000">
          <a:off x="6569582" y="1199890"/>
          <a:ext cx="1672476" cy="80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Cloud Storage</a:t>
          </a:r>
          <a:endParaRPr lang="es-CO" sz="1900" kern="1200" dirty="0"/>
        </a:p>
      </dsp:txBody>
      <dsp:txXfrm>
        <a:off x="6569582" y="1199890"/>
        <a:ext cx="1672476" cy="80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B9E6-E0B5-3BD3-11C6-55621F36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8194B0-4A02-455A-DFEA-51328100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AEC82-0AC4-DAA9-EA9B-80C34A37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27D2-1C54-402E-A4C8-4AE858DA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66D87-F82D-6D9F-89AE-0D5961D8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21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9081-9338-DF46-4EE1-A9A28356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FE6BD8-21A5-224A-5BE1-D77E1794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FE0E8-5F6D-5046-820F-4591873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CD944-A9DC-D313-9D3B-C42BFE28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73DEF-96A3-52A5-1273-3DC87BA9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564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27C4F-36E9-F15C-4203-8173665A6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49F28-4AA2-8753-E633-E7DC4A8A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ABEDD-A6DE-29B9-E3CF-79CE4E48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5B44A-D3F9-D83C-69FE-3CD29910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4114A-96CC-CCA4-0594-738DD6A7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54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0DD8-0E51-0A04-DD97-315EBD4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C5366-6454-9F11-A557-3254862B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FB0DD-1E0B-591D-DE70-A374147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95292-3ED2-5D8B-65E9-248D9EA3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83487-EDFA-C512-6D3F-DAA91C41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3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6EB32-DCB5-4C8C-A5EB-D5DAEB7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F7CEA-D8E3-8D96-73B4-4415A7E8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AC8A6-BF68-16D0-0A79-82C6C574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F30E0-A4AF-4A13-F868-78DBBC7B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67C59-2148-D6C7-5A74-93CD27D6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652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E597-C067-A663-0447-A90905C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BC002-C13A-8F51-2C6D-D20791060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8EA5E-DDDE-2467-4F7B-05781F6C5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A3A0E3-E454-59B1-F7BA-B429ADF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93E7B-0AC8-145C-553B-0D8E765F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17DD37-6678-62E0-2285-DC6BC28C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464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AF08E-5A18-8168-058F-F9826FFA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DD432-E785-F224-F39E-6C096BAF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EC519F-1C33-A4BD-10F5-EE2E4FA1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F4ADB-FFBE-7DD4-8EC6-ABD80AE1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CCC021-BD5F-5113-233D-355A7F35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6CE373-08BC-1CCA-9554-09CB8082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DEB63D-4838-6FAF-61C6-2AFDBBC5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C5FC1E-AB5B-5C69-9FCE-A31FA7B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02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9B05-5952-E299-CAA8-BE2F4812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7C2752-7297-E4DB-A3D9-487E1B6F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9B6067-DA77-27D8-6997-A919AF0E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E4C24E-9016-8BF5-51E9-F69C6EE8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8399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330E95-4D9C-9929-6E7D-C7CBCAD4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D8EC3D-EDA3-0F9C-E0DB-F81CEE25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67C02F-E230-5137-5C76-5A9BEF8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00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CE96D-83F7-BF72-923A-08718960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10922-2782-75F0-00F7-2A1493A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17759-F7B5-50D2-3F2B-23F18ED8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1FB641-8567-37FC-7DBD-C0DB6F97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36976-A9BE-CBEA-6230-EFB6866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15FD9-0C1E-9496-9F99-0B21086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4F55C-BDDE-FDB3-F94E-485E5FE1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65303A-E2E2-8968-9697-D1CD0B79D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CE904C-8CAB-7001-376C-DDCF3F6B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89A24-543B-3887-03CD-B441B19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377004-B419-0C99-BDE6-2A1A0467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FCEC3-2DC4-EE78-42DD-8308F270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4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22DC5D-FCCB-5FB5-B5DC-02A2AEF6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1AEB4-E4F4-7258-7E82-311840FC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D645D-9DBB-AE03-00E5-F1E1154C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E20A-ECA1-41AF-A0D9-6C2C9EEB838C}" type="datetimeFigureOut">
              <a:rPr lang="es-419" smtClean="0"/>
              <a:t>17/8/2023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DD156-305B-3C16-B56B-505BA6A7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10AE5-0DBF-7266-7DD4-18A0970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EC29-0701-4C35-86F0-B35D8DB4EE3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141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667CE2-98E6-53C7-58CB-6F0AA8B9B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09CD69-62DC-B9BA-2AB6-31D60C1D5546}"/>
              </a:ext>
            </a:extLst>
          </p:cNvPr>
          <p:cNvSpPr txBox="1"/>
          <p:nvPr/>
        </p:nvSpPr>
        <p:spPr>
          <a:xfrm>
            <a:off x="2819764" y="551603"/>
            <a:ext cx="64962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6000" dirty="0">
                <a:latin typeface="Arial Black" panose="020B0A04020102020204" pitchFamily="34" charset="0"/>
              </a:rPr>
              <a:t>Proyecto Final </a:t>
            </a:r>
          </a:p>
          <a:p>
            <a:pPr algn="ctr"/>
            <a:r>
              <a:rPr lang="es-419" sz="5400" dirty="0">
                <a:latin typeface="Arial Black" panose="020B0A04020102020204" pitchFamily="34" charset="0"/>
              </a:rPr>
              <a:t>Grupo 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B01B3D-A8BA-49B2-4458-EF0BFBA8BB94}"/>
              </a:ext>
            </a:extLst>
          </p:cNvPr>
          <p:cNvSpPr txBox="1"/>
          <p:nvPr/>
        </p:nvSpPr>
        <p:spPr>
          <a:xfrm>
            <a:off x="431408" y="5503538"/>
            <a:ext cx="6562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dirty="0">
                <a:latin typeface="Arial Black" panose="020B0A04020102020204" pitchFamily="34" charset="0"/>
              </a:rPr>
              <a:t>Tema: Migraciones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10D5C3-5A9B-D418-8B7C-CB44F13C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36" y="3238660"/>
            <a:ext cx="7118326" cy="13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35B05E-6E04-2EEB-6C26-C74D7C5B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7358876-BDC1-50D4-19B1-1D60E3BB4719}"/>
              </a:ext>
            </a:extLst>
          </p:cNvPr>
          <p:cNvSpPr txBox="1"/>
          <p:nvPr/>
        </p:nvSpPr>
        <p:spPr>
          <a:xfrm>
            <a:off x="522383" y="168816"/>
            <a:ext cx="6245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latin typeface="Arial Black" panose="020B0A04020102020204" pitchFamily="34" charset="0"/>
              </a:rPr>
              <a:t>Integrantes y roles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E48AD3-07F4-5B7B-83D3-17AE078FA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5" t="31942" r="21118" b="43368"/>
          <a:stretch/>
        </p:blipFill>
        <p:spPr>
          <a:xfrm>
            <a:off x="133643" y="1295731"/>
            <a:ext cx="973445" cy="10970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0B5705-5A6B-8804-EDAA-7F1AA32CA4EF}"/>
              </a:ext>
            </a:extLst>
          </p:cNvPr>
          <p:cNvSpPr txBox="1"/>
          <p:nvPr/>
        </p:nvSpPr>
        <p:spPr>
          <a:xfrm>
            <a:off x="1240731" y="1521095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 err="1">
                <a:latin typeface="Bahnschrift Light Condensed" panose="020B0502040204020203" pitchFamily="34" charset="0"/>
              </a:rPr>
              <a:t>Roman</a:t>
            </a:r>
            <a:r>
              <a:rPr lang="es-419" sz="3600" dirty="0">
                <a:latin typeface="Bahnschrift Light Condensed" panose="020B0502040204020203" pitchFamily="34" charset="0"/>
              </a:rPr>
              <a:t> Aichino – Data Engineer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507397-BB58-9847-309B-E77758F924AB}"/>
              </a:ext>
            </a:extLst>
          </p:cNvPr>
          <p:cNvSpPr txBox="1"/>
          <p:nvPr/>
        </p:nvSpPr>
        <p:spPr>
          <a:xfrm>
            <a:off x="5273463" y="4470975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Monserrat Castillo – Data Analytics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109A0D-436D-AD71-56B3-5F7A10976B6C}"/>
              </a:ext>
            </a:extLst>
          </p:cNvPr>
          <p:cNvSpPr txBox="1"/>
          <p:nvPr/>
        </p:nvSpPr>
        <p:spPr>
          <a:xfrm>
            <a:off x="5554823" y="2543124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Santiago </a:t>
            </a:r>
            <a:r>
              <a:rPr lang="es-419" sz="3600" dirty="0" err="1">
                <a:latin typeface="Bahnschrift Light Condensed" panose="020B0502040204020203" pitchFamily="34" charset="0"/>
              </a:rPr>
              <a:t>Babsia</a:t>
            </a:r>
            <a:r>
              <a:rPr lang="es-419" sz="3600" dirty="0">
                <a:latin typeface="Bahnschrift Light Condensed" panose="020B0502040204020203" pitchFamily="34" charset="0"/>
              </a:rPr>
              <a:t>– Data Engineer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5C8F0-88E4-DE26-DAA1-CB080682ADE1}"/>
              </a:ext>
            </a:extLst>
          </p:cNvPr>
          <p:cNvSpPr txBox="1"/>
          <p:nvPr/>
        </p:nvSpPr>
        <p:spPr>
          <a:xfrm>
            <a:off x="1240731" y="533729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Gabriel </a:t>
            </a:r>
            <a:r>
              <a:rPr lang="es-419" sz="3600" dirty="0" err="1">
                <a:latin typeface="Bahnschrift Light Condensed" panose="020B0502040204020203" pitchFamily="34" charset="0"/>
              </a:rPr>
              <a:t>Giuffrida</a:t>
            </a:r>
            <a:r>
              <a:rPr lang="es-419" sz="3600" dirty="0">
                <a:latin typeface="Bahnschrift Light Condensed" panose="020B0502040204020203" pitchFamily="34" charset="0"/>
              </a:rPr>
              <a:t>– Data Engineer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9AC507-AB4F-EB87-A5F6-BE3AEDC2ACF1}"/>
              </a:ext>
            </a:extLst>
          </p:cNvPr>
          <p:cNvSpPr txBox="1"/>
          <p:nvPr/>
        </p:nvSpPr>
        <p:spPr>
          <a:xfrm>
            <a:off x="1240731" y="3505809"/>
            <a:ext cx="7311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Max Jeffer– Data Analytics y Machine Learning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D147B5-0C5E-7B4A-D7D8-8BA44CF03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26268" r="29077" b="17944"/>
          <a:stretch/>
        </p:blipFill>
        <p:spPr>
          <a:xfrm>
            <a:off x="109187" y="3311753"/>
            <a:ext cx="997901" cy="11144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178140-EAD6-02AE-C3F8-2787923CC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43" y="4222858"/>
            <a:ext cx="1246235" cy="11144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5BD932-396A-3F0C-1CD7-5F6110B9A1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>
          <a:xfrm>
            <a:off x="111427" y="5102910"/>
            <a:ext cx="1101168" cy="11151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70E0EB-8C73-1CBA-6472-7BF2399609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22" y="2221640"/>
            <a:ext cx="1246235" cy="12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166F1C-B338-7479-A73A-BE374C2E2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4FC0C2-3C6F-CD7A-1709-0A731F508B09}"/>
              </a:ext>
            </a:extLst>
          </p:cNvPr>
          <p:cNvSpPr txBox="1"/>
          <p:nvPr/>
        </p:nvSpPr>
        <p:spPr>
          <a:xfrm>
            <a:off x="548641" y="267292"/>
            <a:ext cx="1107127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419" sz="3600" dirty="0">
              <a:latin typeface="Bahnschrift SemiBold" panose="020B0502040204020203" pitchFamily="34" charset="0"/>
            </a:endParaRPr>
          </a:p>
          <a:p>
            <a:r>
              <a:rPr lang="es-419" sz="3600" dirty="0">
                <a:latin typeface="Bahnschrift SemiBold" panose="020B0502040204020203" pitchFamily="34" charset="0"/>
              </a:rPr>
              <a:t>Índice</a:t>
            </a:r>
            <a:r>
              <a:rPr lang="en-US" sz="3600" dirty="0">
                <a:latin typeface="Bahnschrift SemiBold" panose="020B0502040204020203" pitchFamily="34" charset="0"/>
              </a:rPr>
              <a:t> Sprint #2: Trabajando los datos</a:t>
            </a:r>
            <a:endParaRPr lang="es-419" sz="3600" dirty="0">
              <a:latin typeface="Bahnschrift SemiBold" panose="020B0502040204020203" pitchFamily="34" charset="0"/>
            </a:endParaRPr>
          </a:p>
          <a:p>
            <a:endParaRPr lang="es-419" sz="3600" dirty="0">
              <a:latin typeface="Bahnschrift SemiBol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Bahnschrift SemiBold" panose="020B0502040204020203" pitchFamily="34" charset="0"/>
              </a:rPr>
              <a:t>Automatización de carga incremental.</a:t>
            </a:r>
          </a:p>
          <a:p>
            <a:pPr marL="514350" indent="-514350" algn="just">
              <a:buFont typeface="+mj-lt"/>
              <a:buAutoNum type="arabicPeriod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Bahnschrift SemiBold" panose="020B0502040204020203" pitchFamily="34" charset="0"/>
              </a:rPr>
              <a:t>Automatización datawarehouse.</a:t>
            </a:r>
          </a:p>
          <a:p>
            <a:pPr marL="514350" indent="-514350" algn="just">
              <a:buFont typeface="+mj-lt"/>
              <a:buAutoNum type="arabicPeriod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419" sz="2800" dirty="0">
                <a:latin typeface="Bahnschrift SemiBold" panose="020B0502040204020203" pitchFamily="34" charset="0"/>
              </a:rPr>
              <a:t>Demostración de automatización carga incremental y datawarehouse (video). </a:t>
            </a:r>
          </a:p>
          <a:p>
            <a:pPr marL="514350" indent="-514350" algn="just">
              <a:buFont typeface="+mj-lt"/>
              <a:buAutoNum type="arabicPeriod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>
                <a:latin typeface="Bahnschrift SemiBold" panose="020B0502040204020203" pitchFamily="34" charset="0"/>
              </a:rPr>
              <a:t>Diagrama entidad relación (DER).</a:t>
            </a:r>
          </a:p>
          <a:p>
            <a:pPr marL="514350" indent="-514350" algn="just">
              <a:buFont typeface="+mj-lt"/>
              <a:buAutoNum type="arabicPeriod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419" sz="2800" dirty="0" err="1">
                <a:latin typeface="Bahnschrift SemiBold" panose="020B0502040204020203" pitchFamily="34" charset="0"/>
              </a:rPr>
              <a:t>KPIs</a:t>
            </a:r>
            <a:r>
              <a:rPr lang="es-419" sz="2800" dirty="0">
                <a:latin typeface="Bahnschrift SemiBold" panose="020B0502040204020203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algn="just"/>
            <a:endParaRPr lang="es-419" sz="2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141D2F8-F96D-2428-55A2-663AF2AB2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C7A71C6-E91E-138D-19BB-CC6DB5D6E4AA}"/>
              </a:ext>
            </a:extLst>
          </p:cNvPr>
          <p:cNvSpPr txBox="1"/>
          <p:nvPr/>
        </p:nvSpPr>
        <p:spPr>
          <a:xfrm>
            <a:off x="552613" y="830408"/>
            <a:ext cx="8436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1. Automatización de Carga </a:t>
            </a:r>
            <a:r>
              <a:rPr lang="es-419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I</a:t>
            </a:r>
            <a:r>
              <a:rPr kumimoji="0" lang="es-419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ncremental</a:t>
            </a: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</a:t>
            </a:r>
          </a:p>
          <a:p>
            <a:endParaRPr lang="es-CO" sz="24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359FE2E-C86F-D7DA-7FD6-EDB2216DBDF2}"/>
              </a:ext>
            </a:extLst>
          </p:cNvPr>
          <p:cNvGrpSpPr/>
          <p:nvPr/>
        </p:nvGrpSpPr>
        <p:grpSpPr>
          <a:xfrm>
            <a:off x="1219148" y="1081022"/>
            <a:ext cx="9559598" cy="5418667"/>
            <a:chOff x="1219148" y="1081022"/>
            <a:chExt cx="9559598" cy="5418667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027E2E51-21BD-9910-7EB3-A2B1FF39EF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8572785"/>
                </p:ext>
              </p:extLst>
            </p:nvPr>
          </p:nvGraphicFramePr>
          <p:xfrm>
            <a:off x="2032000" y="1081022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4B7FBF5-B8B0-7F8E-B1A9-D7531CD39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7" t="59405" r="68307" b="8133"/>
            <a:stretch/>
          </p:blipFill>
          <p:spPr>
            <a:xfrm rot="17815285">
              <a:off x="985072" y="4961783"/>
              <a:ext cx="1756233" cy="1288081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90441E9-42AF-02C0-18FF-E10A85BD2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4" t="8313" r="40057" b="59059"/>
            <a:stretch/>
          </p:blipFill>
          <p:spPr>
            <a:xfrm rot="18070249">
              <a:off x="8927414" y="1860413"/>
              <a:ext cx="1995549" cy="1496663"/>
            </a:xfrm>
            <a:prstGeom prst="rect">
              <a:avLst/>
            </a:prstGeom>
          </p:spPr>
        </p:pic>
        <p:pic>
          <p:nvPicPr>
            <p:cNvPr id="7" name="Picture 4" descr="Google Cloud Function- How To Create And Deploy First Cloud Functions. | by  Kapil Jain | Medium">
              <a:extLst>
                <a:ext uri="{FF2B5EF4-FFF2-40B4-BE49-F238E27FC236}">
                  <a16:creationId xmlns:a16="http://schemas.microsoft.com/office/drawing/2014/main" id="{EF94B7D6-BD51-30EB-7550-48352C5FB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865" y="2310305"/>
              <a:ext cx="2630659" cy="94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1D62977-B879-B128-3A8D-4EA5943E379B}"/>
                </a:ext>
              </a:extLst>
            </p:cNvPr>
            <p:cNvSpPr txBox="1"/>
            <p:nvPr/>
          </p:nvSpPr>
          <p:spPr>
            <a:xfrm rot="17953041">
              <a:off x="10034984" y="3362834"/>
              <a:ext cx="1118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Lake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1F24DF3-2CBF-E428-5A96-A9ED812AE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06C56F-F043-AC44-E5FB-D32845CE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1" y="1028803"/>
            <a:ext cx="10158730" cy="55619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DA78B28-A000-63EA-6063-6491B4447437}"/>
              </a:ext>
            </a:extLst>
          </p:cNvPr>
          <p:cNvSpPr txBox="1"/>
          <p:nvPr/>
        </p:nvSpPr>
        <p:spPr>
          <a:xfrm>
            <a:off x="1004470" y="744345"/>
            <a:ext cx="7397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2. Automatización </a:t>
            </a:r>
            <a:r>
              <a:rPr lang="es-419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D</a:t>
            </a:r>
            <a:r>
              <a:rPr kumimoji="0" lang="es-419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atawarehouse</a:t>
            </a: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C3C701-03B4-9716-057A-8C9CAB49A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D333F60-F154-720C-F19B-565A89C7F772}"/>
              </a:ext>
            </a:extLst>
          </p:cNvPr>
          <p:cNvSpPr txBox="1"/>
          <p:nvPr/>
        </p:nvSpPr>
        <p:spPr>
          <a:xfrm>
            <a:off x="431409" y="225090"/>
            <a:ext cx="11633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419" sz="3600" dirty="0">
                <a:latin typeface="Bahnschrift SemiBold" panose="020B0502040204020203" pitchFamily="34" charset="0"/>
              </a:rPr>
              <a:t>3. Demostración de automatización carga incremental y datawarehouse (video).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D9497C-CA7D-823D-D626-4358AB099FC7}"/>
              </a:ext>
            </a:extLst>
          </p:cNvPr>
          <p:cNvSpPr txBox="1"/>
          <p:nvPr/>
        </p:nvSpPr>
        <p:spPr>
          <a:xfrm>
            <a:off x="431409" y="3429000"/>
            <a:ext cx="1109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/>
              <a:t>(Acá estaba el video pero si lo dejaba no lo podía subir a </a:t>
            </a:r>
            <a:r>
              <a:rPr lang="es-419" sz="3200" dirty="0" err="1"/>
              <a:t>github</a:t>
            </a:r>
            <a:r>
              <a:rPr lang="es-419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4AC8A5-1FA9-F0E8-A1F1-E3BE8CE5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C3B5FD-D9AA-BA27-2AFE-5E78F8B55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650261"/>
            <a:ext cx="11938781" cy="628552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CF221D-6E23-B7AF-D3D1-D8F930403F68}"/>
              </a:ext>
            </a:extLst>
          </p:cNvPr>
          <p:cNvSpPr txBox="1"/>
          <p:nvPr/>
        </p:nvSpPr>
        <p:spPr>
          <a:xfrm>
            <a:off x="335280" y="250879"/>
            <a:ext cx="11071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latin typeface="Bahnschrift SemiBold" panose="020B0502040204020203" pitchFamily="34" charset="0"/>
              </a:rPr>
              <a:t>4. Diagrama entidad relación (DER).</a:t>
            </a:r>
          </a:p>
          <a:p>
            <a:endParaRPr lang="es-419" sz="3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B46C7B-5A97-96EC-3E7C-07EF4790C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6FA171-07F2-FB8B-FF40-31B17D90578A}"/>
              </a:ext>
            </a:extLst>
          </p:cNvPr>
          <p:cNvSpPr txBox="1"/>
          <p:nvPr/>
        </p:nvSpPr>
        <p:spPr>
          <a:xfrm>
            <a:off x="548641" y="295428"/>
            <a:ext cx="110712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419" sz="3600" dirty="0">
              <a:latin typeface="Bahnschrift SemiBold" panose="020B0502040204020203" pitchFamily="34" charset="0"/>
            </a:endParaRPr>
          </a:p>
          <a:p>
            <a:r>
              <a:rPr lang="es-419" sz="3600" dirty="0">
                <a:latin typeface="Bahnschrift SemiBold" panose="020B0502040204020203" pitchFamily="34" charset="0"/>
              </a:rPr>
              <a:t>		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Mejorar el (PBI per cápita/Inflación) un 2% por año.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Reducir tasa de pobreza en Argentina a un ritmo de 3% anual.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Aumentar el índice de derechos humanos un 1% por año.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Bajar el índice de percepción de corrupción un 3% anual.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Mejorar el índice de calidad de vida en 2 puntos por año.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Reducir la tasa de fuga de cerebros al menos en un 1% anual.</a:t>
            </a:r>
            <a:endParaRPr lang="es-419" sz="12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14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419" sz="2800" dirty="0">
                <a:latin typeface="Bahnschrift SemiBold" panose="020B0502040204020203" pitchFamily="34" charset="0"/>
              </a:rPr>
              <a:t>Aumentar la migración neta a un ritmo de 2% por año.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419" sz="2800" dirty="0">
              <a:latin typeface="Bahnschrift SemiBold" panose="020B0502040204020203" pitchFamily="34" charset="0"/>
            </a:endParaRPr>
          </a:p>
          <a:p>
            <a:pPr algn="just"/>
            <a:endParaRPr lang="es-419" sz="2200" dirty="0">
              <a:latin typeface="Bahnschrift SemiBol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39CEF4-BBC8-B64C-7C7A-FA56A8EB2B40}"/>
              </a:ext>
            </a:extLst>
          </p:cNvPr>
          <p:cNvSpPr txBox="1"/>
          <p:nvPr/>
        </p:nvSpPr>
        <p:spPr>
          <a:xfrm>
            <a:off x="545116" y="77236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419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5. </a:t>
            </a:r>
            <a:r>
              <a:rPr kumimoji="0" lang="es-419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KPIs</a:t>
            </a:r>
            <a:r>
              <a:rPr kumimoji="0" lang="es-419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706BBCD-59EE-A23D-D029-1CA10BE6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2" name="Picture 2" descr="Top Preguntas Stickers for Android &amp; iOS | Gfycat">
            <a:extLst>
              <a:ext uri="{FF2B5EF4-FFF2-40B4-BE49-F238E27FC236}">
                <a16:creationId xmlns:a16="http://schemas.microsoft.com/office/drawing/2014/main" id="{F3FB07B1-C5BF-4F98-10C9-C304305A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71" y="1693325"/>
            <a:ext cx="2857953" cy="37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53519E0-861C-DF84-4A60-3D8654447B0F}"/>
              </a:ext>
            </a:extLst>
          </p:cNvPr>
          <p:cNvSpPr txBox="1"/>
          <p:nvPr/>
        </p:nvSpPr>
        <p:spPr>
          <a:xfrm>
            <a:off x="435427" y="2497976"/>
            <a:ext cx="654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Narrow" panose="020B000402020202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567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244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Aptos Narrow</vt:lpstr>
      <vt:lpstr>Arial</vt:lpstr>
      <vt:lpstr>Arial Black</vt:lpstr>
      <vt:lpstr>Bahnschrift Light Condensed</vt:lpstr>
      <vt:lpstr>Bahnschrift SemiBold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Román Aichino</dc:creator>
  <cp:lastModifiedBy>Román Aichino</cp:lastModifiedBy>
  <cp:revision>6</cp:revision>
  <dcterms:created xsi:type="dcterms:W3CDTF">2023-08-10T21:19:25Z</dcterms:created>
  <dcterms:modified xsi:type="dcterms:W3CDTF">2023-08-18T01:49:10Z</dcterms:modified>
</cp:coreProperties>
</file>