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F463-CAEC-4E7D-8984-E9EA927D61CC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15F1-932A-4160-92C5-87689FCFA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5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tiff"/><Relationship Id="rId4" Type="http://schemas.openxmlformats.org/officeDocument/2006/relationships/image" Target="../media/image30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7" Type="http://schemas.openxmlformats.org/officeDocument/2006/relationships/image" Target="../media/image17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iff"/><Relationship Id="rId5" Type="http://schemas.openxmlformats.org/officeDocument/2006/relationships/image" Target="../media/image15.tiff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7" y="419150"/>
            <a:ext cx="2304288" cy="175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7" y="2739202"/>
            <a:ext cx="2304288" cy="175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7" y="5059254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219.2 E2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35" y="426721"/>
            <a:ext cx="2304288" cy="1755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35" y="5085617"/>
            <a:ext cx="2304288" cy="175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3847810"/>
            <a:ext cx="3840480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921730"/>
            <a:ext cx="3840480" cy="2926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464.2 C1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2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411052"/>
            <a:ext cx="2304288" cy="1755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7" y="2731631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F1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2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7" y="2727319"/>
            <a:ext cx="2304288" cy="175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407267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F3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3" y="3832910"/>
            <a:ext cx="3840480" cy="2926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5051683"/>
            <a:ext cx="2304288" cy="175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3" y="906830"/>
            <a:ext cx="38404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228600"/>
            <a:ext cx="975360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63" y="41915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219.2 F3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363" y="3832909"/>
            <a:ext cx="3840480" cy="2926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363" y="906830"/>
            <a:ext cx="3840480" cy="2926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2252" y="409754"/>
            <a:ext cx="2304288" cy="175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2252" y="5071137"/>
            <a:ext cx="2304288" cy="17556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3787" y="2739202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363" y="3832909"/>
            <a:ext cx="3840480" cy="2926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1363" y="906830"/>
            <a:ext cx="3840480" cy="2926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2252" y="409754"/>
            <a:ext cx="2304288" cy="17556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2252" y="5071137"/>
            <a:ext cx="2304288" cy="17556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3787" y="2739202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G1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00" y="-228600"/>
            <a:ext cx="9753600" cy="7315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3763" y="5715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219.2 G1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4" y="906829"/>
            <a:ext cx="3840480" cy="2926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1" y="3832908"/>
            <a:ext cx="3840480" cy="29260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2739202"/>
            <a:ext cx="2304288" cy="1755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5051683"/>
            <a:ext cx="2304288" cy="1755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423551"/>
            <a:ext cx="2304288" cy="17556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219.2 H1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6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228600"/>
            <a:ext cx="9753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35" y="5068650"/>
            <a:ext cx="2304288" cy="17556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52" y="419150"/>
            <a:ext cx="2304288" cy="1755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9" y="3847810"/>
            <a:ext cx="384048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906830"/>
            <a:ext cx="3840480" cy="2926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363" y="41915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464.2 B2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1157" y="49818"/>
            <a:ext cx="129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Foxp2-EGFP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1157" y="236987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V1-tdT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1157" y="468235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Cascade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52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J. Alvarez</dc:creator>
  <cp:lastModifiedBy>Francisco J. Alvarez</cp:lastModifiedBy>
  <cp:revision>8</cp:revision>
  <dcterms:created xsi:type="dcterms:W3CDTF">2015-10-06T14:18:49Z</dcterms:created>
  <dcterms:modified xsi:type="dcterms:W3CDTF">2015-10-06T22:20:59Z</dcterms:modified>
</cp:coreProperties>
</file>