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9CE59-9DF7-4EBF-B50A-0CF4617B5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4DA33F-C1BD-45C2-BF9C-96D64F57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EC4327-9F81-4C24-B898-ED741AEC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6250-1552-4F9C-9718-E5677BFE1004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23758E-C6A0-4A6B-A66D-FBEF7D72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8D1E61-9BF4-4B37-936D-EFA51FEA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2883-74A6-4FAC-BDC7-B6A1375109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38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53D3B-4256-4723-BB01-20938FB4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14D60D-C505-4DB1-B189-708133DFE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E62B14-6077-4812-A45B-377D20B1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6250-1552-4F9C-9718-E5677BFE1004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EABC58-21B0-4441-99E6-FAADEF8C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F3F1D-E6FA-4AD1-BFE7-9BA34F5C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2883-74A6-4FAC-BDC7-B6A1375109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56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276381-2032-4BBF-97C9-436D3E767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E84A40-D534-401A-81BB-3059392DE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C1CD86-3AF6-40C4-A1EB-AAC8F0BC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6250-1552-4F9C-9718-E5677BFE1004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C00C9E-7F31-49CA-9838-F19BFCA5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8685BB-2C24-40DE-917D-EC3FB50B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2883-74A6-4FAC-BDC7-B6A1375109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144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86F23-8F62-41E6-81B7-65B17B85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A3911-720C-4B3D-B4F7-BE9265919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BAB44A-65F4-4DEA-B6C7-28EBB785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6250-1552-4F9C-9718-E5677BFE1004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EBB525-A02F-4671-9E38-5202F86E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1592CD-5F79-476E-ABE2-1A042BEE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2883-74A6-4FAC-BDC7-B6A1375109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167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CCB62-C8A4-45F9-89C2-51FFC295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B6B852-4F4F-493D-9B7F-277270747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B6C896-98BA-4C1C-BA55-61C98B17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6250-1552-4F9C-9718-E5677BFE1004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3785AE-4F98-4B94-A987-18D9EA7C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2F9CE1-0E35-4FF3-A55D-6B03564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2883-74A6-4FAC-BDC7-B6A1375109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765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516BE-E179-472E-A977-C2A8816D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B1F298-3C51-4FAD-9161-345677739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3F8245-09E0-4B54-8CE5-EFD11F85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8B49ED-97A3-4B0E-9A78-88ECBDB0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6250-1552-4F9C-9718-E5677BFE1004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0E4641-D24A-4382-BB0A-708A2575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5D75C2-01BF-41D2-881D-5A627E67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2883-74A6-4FAC-BDC7-B6A1375109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530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00971-5FB0-47AC-ADD0-C39FBEE9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909823-408B-4027-AA34-C5CDF9FE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DFCE91-126A-41B4-9841-B558380C3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6A78A5-664A-4ABB-9941-9645F861F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D3ED70-FD7F-4578-9276-C3352F9F6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F9629B-4AF3-4E89-891C-64A50EFC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6250-1552-4F9C-9718-E5677BFE1004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B8826D-59AA-4E78-BFD8-CC38C6E3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E8B18D-3E8C-45E9-AFBB-FC491BA7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2883-74A6-4FAC-BDC7-B6A1375109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440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7C4B8-365A-44B9-85BA-7DE1C965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E3C31D-A48D-4FB8-ADC0-2951D543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6250-1552-4F9C-9718-E5677BFE1004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703B79-4720-44C5-ADE5-C3037355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DF1516-F18F-4421-8A79-798CA380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2883-74A6-4FAC-BDC7-B6A1375109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250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833E8F-028A-41FE-8B78-8CABD3D5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6250-1552-4F9C-9718-E5677BFE1004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8E5BAE-C218-4D93-9792-7642F572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8FD788-C56B-43E9-A5B8-22D87C57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2883-74A6-4FAC-BDC7-B6A1375109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748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147A2-B09E-4F0D-9851-42A64146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D68F9-0BC1-4A6F-98B0-5D0469623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FC7AD1-B814-405D-890D-CB75F0705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E8CD71-2149-460D-BEB5-94540826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6250-1552-4F9C-9718-E5677BFE1004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6CDAD8-2CCA-4574-B6EF-D6BBD213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A3F595-A702-47D6-8F73-52687A91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2883-74A6-4FAC-BDC7-B6A1375109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109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16487-9704-4D65-A3FF-37079045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CA175E-E472-42BC-BAE2-E225A1AFD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FA71B3-3ACE-45CF-BB63-B7957390A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EED9C5-7AE5-4377-888C-47C604C6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6250-1552-4F9C-9718-E5677BFE1004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582576-D225-46E3-8337-BA862C3F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BBE061-1236-45AC-9524-21429C8D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2883-74A6-4FAC-BDC7-B6A1375109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832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189EA0-74B9-4E0C-A5DF-81F15AF2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89F2A5-DFBB-461D-9FDD-5E3057114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B0F7F5-1103-455C-A177-1E2D66A01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B6250-1552-4F9C-9718-E5677BFE1004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840B08-714F-4AEA-8623-67B680035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0211AF-09A1-4DF8-9D99-392F5F9C8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2883-74A6-4FAC-BDC7-B6A1375109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37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448FE-F324-494D-9094-B1FE4695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 filtros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B8E705-15A9-4E58-8FFF-180BC76C9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69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6C155-EAA3-4A4D-BC3E-12AE5604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Frontal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2D74F8-5B67-491D-AAC6-2DBE59520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43925"/>
            <a:ext cx="5852172" cy="49489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3490CB5-7B5E-4547-8551-04138C0E6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3925"/>
            <a:ext cx="5852172" cy="494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4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F4563-86D1-4300-935D-1B42E7CC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Línea central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DB3464-C126-4003-8095-DAD8EABD9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4" y="1529856"/>
            <a:ext cx="6213237" cy="49630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81B88BB-B673-4035-97E1-D235AABD3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9856"/>
            <a:ext cx="5978776" cy="49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9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3F10F-99EE-401C-9374-2165F611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temporal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5C3B12-9C00-48B5-AB2E-E85A2FB38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77"/>
            <a:ext cx="5950634" cy="51458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B1FD00-483F-4201-9972-506EAC217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634" y="1459518"/>
            <a:ext cx="5852172" cy="503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2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BAFFC-EB4B-4960-B0E0-15090134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occipital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985940-7FF4-4C10-ADC2-28B1DAD46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34435"/>
            <a:ext cx="6246055" cy="52584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3DA9AE8-8760-4DE3-912B-EA8352332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2" y="1234435"/>
            <a:ext cx="6339828" cy="52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13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513E0-39E3-4BFA-BE1E-84FC6DBB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parietal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8FE26A-BA63-4DC9-A108-76D61A857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35"/>
            <a:ext cx="5936566" cy="51382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B64F3D-FDBC-452C-8C84-FA8527084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44" y="1375112"/>
            <a:ext cx="5852172" cy="499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0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7AC18-E1DE-4543-8A49-8031109F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Boxplot</a:t>
            </a:r>
            <a:r>
              <a:rPr lang="es-ES" dirty="0"/>
              <a:t> </a:t>
            </a:r>
            <a:r>
              <a:rPr lang="es-ES" dirty="0" err="1"/>
              <a:t>shanon</a:t>
            </a:r>
            <a:r>
              <a:rPr lang="es-ES" dirty="0"/>
              <a:t> complejidad 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15B2F0-4FFA-4A76-A747-65BAD61B5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9346"/>
            <a:ext cx="5852172" cy="43891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AD01F5-2F64-4BC3-BB76-1FBB79C8A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2" y="183934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00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D430B-59C2-4D8B-AF0C-2E8241A2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Boxplot</a:t>
            </a:r>
            <a:r>
              <a:rPr lang="es-ES" dirty="0"/>
              <a:t> entropía </a:t>
            </a:r>
            <a:r>
              <a:rPr lang="es-ES" dirty="0" err="1"/>
              <a:t>shannon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43C119-908E-45F4-B353-35CA4F879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" y="1690688"/>
            <a:ext cx="5852172" cy="48021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3860320-10E2-49AA-8ECE-FF8CEAD56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5217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3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FB6A9-C467-47F9-A444-C156704E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Boxplot</a:t>
            </a:r>
            <a:r>
              <a:rPr lang="es-ES" dirty="0"/>
              <a:t> </a:t>
            </a:r>
            <a:r>
              <a:rPr lang="es-ES" dirty="0" err="1"/>
              <a:t>renyi</a:t>
            </a:r>
            <a:r>
              <a:rPr lang="es-ES" dirty="0"/>
              <a:t> complejidad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92AAC1-FB44-459A-BC2D-2E9C301BA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690688"/>
            <a:ext cx="5852172" cy="48021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761675-22C7-4298-A4E3-BA3091665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14" y="1787874"/>
            <a:ext cx="5852172" cy="47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6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E8A37-9AAC-4D9F-8C3B-CCACF3C1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Boxplot</a:t>
            </a:r>
            <a:r>
              <a:rPr lang="es-ES" dirty="0"/>
              <a:t> </a:t>
            </a:r>
            <a:r>
              <a:rPr lang="es-ES" dirty="0" err="1"/>
              <a:t>renyi</a:t>
            </a:r>
            <a:r>
              <a:rPr lang="es-ES" dirty="0"/>
              <a:t> entropía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06356A-E087-4F87-95F6-4015BCC3F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690688"/>
            <a:ext cx="6156972" cy="46679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7A4DAC0-1610-4527-9C84-397361903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0078"/>
            <a:ext cx="61569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1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178F1CC-E65F-4204-BE73-716A99700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2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B568B-4056-47B4-A270-00EB5F924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Complejidad vs Shannon</a:t>
            </a:r>
            <a:br>
              <a:rPr lang="es-ES" dirty="0"/>
            </a:br>
            <a:r>
              <a:rPr lang="es-ES" dirty="0" err="1"/>
              <a:t>dx</a:t>
            </a:r>
            <a:r>
              <a:rPr lang="es-ES" dirty="0"/>
              <a:t>= 6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196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43B42-6A4A-42AF-877D-5500BA36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frontal</a:t>
            </a:r>
            <a:endParaRPr lang="es-AR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1138608-C392-46C9-8809-1DFFB2C6E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8" y="1179925"/>
            <a:ext cx="5617704" cy="503623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381E8FB-1476-415F-A734-7BD6656FB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97" y="1179925"/>
            <a:ext cx="6231403" cy="492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1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23F45-D14F-4A63-A819-9EDE7822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Línea central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9DACFF-9072-4236-BAD7-1510050F8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29856"/>
            <a:ext cx="5852172" cy="49630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4F06363-EBE3-4DBA-9D18-147D928DA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5217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8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57177-813C-47C5-B4E1-7D14345C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temporal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A9F4A6-0FC2-4B72-9228-93172D9FA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7"/>
            <a:ext cx="6096000" cy="48021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DE9A38B-5CAB-4047-B081-DE16C5297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14" y="1800503"/>
            <a:ext cx="5852172" cy="457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3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7DAAC-9D76-4FC7-86BD-D1C44408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occipital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B183F1-1719-4697-B1F3-8FC1486C9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690688"/>
            <a:ext cx="6058498" cy="48021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610FA8-59EC-45A8-96E6-5B20353B3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02" y="1690688"/>
            <a:ext cx="605849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9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261F9-9007-4791-9550-EFDC7859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Parietal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A22AA7-A457-483B-A083-73839356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2" y="1234435"/>
            <a:ext cx="6171034" cy="50397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787C149-6130-4910-A252-700A62EB3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977" y="1234435"/>
            <a:ext cx="5852172" cy="503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0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BBFE5-80F7-4E08-A338-9F371AF6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83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            Complejidad vs </a:t>
            </a:r>
            <a:r>
              <a:rPr lang="es-ES" dirty="0" err="1"/>
              <a:t>renyi</a:t>
            </a:r>
            <a:br>
              <a:rPr lang="es-ES" dirty="0"/>
            </a:br>
            <a:br>
              <a:rPr lang="es-ES" dirty="0"/>
            </a:br>
            <a:r>
              <a:rPr lang="es-ES" dirty="0"/>
              <a:t>Alpha o q = 2  </a:t>
            </a:r>
            <a:r>
              <a:rPr lang="es-ES" dirty="0" err="1"/>
              <a:t>dx</a:t>
            </a:r>
            <a:r>
              <a:rPr lang="es-ES" dirty="0"/>
              <a:t>=6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03371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</Words>
  <Application>Microsoft Office PowerPoint</Application>
  <PresentationFormat>Panorámica</PresentationFormat>
  <Paragraphs>17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Sin filtros</vt:lpstr>
      <vt:lpstr>Presentación de PowerPoint</vt:lpstr>
      <vt:lpstr>Complejidad vs Shannon dx= 6</vt:lpstr>
      <vt:lpstr>Parte frontal</vt:lpstr>
      <vt:lpstr>Línea central</vt:lpstr>
      <vt:lpstr>temporal</vt:lpstr>
      <vt:lpstr>occipital</vt:lpstr>
      <vt:lpstr>Parietal</vt:lpstr>
      <vt:lpstr>            Complejidad vs renyi  Alpha o q = 2  dx=6</vt:lpstr>
      <vt:lpstr>Frontal</vt:lpstr>
      <vt:lpstr>Línea central</vt:lpstr>
      <vt:lpstr>temporal</vt:lpstr>
      <vt:lpstr>occipital</vt:lpstr>
      <vt:lpstr>parietal</vt:lpstr>
      <vt:lpstr>Boxplot shanon complejidad </vt:lpstr>
      <vt:lpstr>Boxplot entropía shannon</vt:lpstr>
      <vt:lpstr>Boxplot renyi complejidad</vt:lpstr>
      <vt:lpstr>Boxplot renyi entropía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Complejidad vs shanon</dc:title>
  <dc:creator>Usuario</dc:creator>
  <cp:lastModifiedBy>Usuario</cp:lastModifiedBy>
  <cp:revision>5</cp:revision>
  <dcterms:created xsi:type="dcterms:W3CDTF">2025-07-17T12:07:08Z</dcterms:created>
  <dcterms:modified xsi:type="dcterms:W3CDTF">2025-07-17T13:22:17Z</dcterms:modified>
</cp:coreProperties>
</file>