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2057E-94E0-4D2E-9363-4D575DB969E0}" v="234" dt="2021-10-30T04:25:02.808"/>
    <p1510:client id="{C298528C-8F7B-401B-B44B-908BC01EF3BD}" v="479" dt="2021-10-29T19:45:27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2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1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8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5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7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7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29.10.2021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F9650C3-C6B4-44B1-8527-66449ADED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8992" y="1152657"/>
            <a:ext cx="9994373" cy="1368996"/>
          </a:xfrm>
        </p:spPr>
        <p:txBody>
          <a:bodyPr anchor="t">
            <a:normAutofit/>
          </a:bodyPr>
          <a:lstStyle/>
          <a:p>
            <a:r>
              <a:rPr lang="uk-UA" sz="4000" dirty="0" err="1">
                <a:latin typeface="Arial"/>
                <a:cs typeface="Calibri Light"/>
              </a:rPr>
              <a:t>Mops</a:t>
            </a:r>
            <a:r>
              <a:rPr lang="uk-UA" sz="4000" dirty="0">
                <a:latin typeface="Arial"/>
                <a:cs typeface="Calibri Light"/>
              </a:rPr>
              <a:t> </a:t>
            </a:r>
            <a:r>
              <a:rPr lang="uk-UA" sz="4000" dirty="0" err="1">
                <a:latin typeface="Arial"/>
                <a:cs typeface="Calibri Light"/>
              </a:rPr>
              <a:t>Simulation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712223" y="4847050"/>
            <a:ext cx="5199664" cy="19015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Arial"/>
                <a:cs typeface="Arial"/>
              </a:rPr>
              <a:t>Доповідачі: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Arial"/>
                <a:cs typeface="Arial"/>
              </a:rPr>
              <a:t>Члени команди "</a:t>
            </a:r>
            <a:r>
              <a:rPr lang="uk-UA" dirty="0" err="1">
                <a:latin typeface="Arial"/>
                <a:cs typeface="Arial"/>
              </a:rPr>
              <a:t>DevMops</a:t>
            </a:r>
            <a:r>
              <a:rPr lang="uk-UA" dirty="0">
                <a:latin typeface="Arial"/>
                <a:cs typeface="Arial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uk-UA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6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24C5-70D3-45F1-A69C-0A069AF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>
                <a:latin typeface="Arial"/>
                <a:cs typeface="Calibri Light" panose="020F0302020204030204"/>
              </a:rPr>
              <a:t>Види імітаційних моделей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01E1BB-9B25-445E-8FBA-8DEB704C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2314454"/>
            <a:ext cx="10731259" cy="3862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Arial"/>
                <a:cs typeface="Calibri"/>
              </a:rPr>
              <a:t>Види:</a:t>
            </a:r>
          </a:p>
          <a:p>
            <a:pPr marL="457200" indent="-457200" algn="just">
              <a:buAutoNum type="arabicPeriod"/>
            </a:pPr>
            <a:r>
              <a:rPr lang="uk-UA" sz="2400">
                <a:latin typeface="Arial"/>
                <a:cs typeface="Calibri"/>
              </a:rPr>
              <a:t>мікроскопічна транспортна модель: кожна машина рахується як окремий об'єкт;</a:t>
            </a:r>
          </a:p>
          <a:p>
            <a:pPr marL="457200" indent="-457200" algn="just">
              <a:buAutoNum type="arabicPeriod"/>
            </a:pPr>
            <a:r>
              <a:rPr lang="uk-UA" sz="2400">
                <a:latin typeface="Arial"/>
                <a:cs typeface="Calibri"/>
              </a:rPr>
              <a:t>макроскопічна транспортна модель: транспортна система описується рівнянням руху рідини;</a:t>
            </a:r>
            <a:endParaRPr lang="uk-UA" sz="2400" dirty="0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uk-UA" sz="2400">
                <a:latin typeface="Arial"/>
                <a:cs typeface="Calibri"/>
              </a:rPr>
              <a:t>мезоскопічна транспортна модель: щось середнє між 1 та 2 видом.</a:t>
            </a:r>
            <a:endParaRPr lang="uk-UA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7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24C5-70D3-45F1-A69C-0A069AF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>
                <a:latin typeface="Arial"/>
                <a:cs typeface="Calibri Light" panose="020F0302020204030204"/>
              </a:rPr>
              <a:t>Мікроскопічна транспортна модель як основа</a:t>
            </a:r>
            <a:endParaRPr lang="uk-UA" sz="3200" dirty="0">
              <a:latin typeface="Arial"/>
              <a:cs typeface="Calibri Light" panose="020F0302020204030204"/>
            </a:endParaRP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CC018596-4907-47D6-96E8-668F6ABA7B2E}"/>
              </a:ext>
            </a:extLst>
          </p:cNvPr>
          <p:cNvSpPr txBox="1">
            <a:spLocks/>
          </p:cNvSpPr>
          <p:nvPr/>
        </p:nvSpPr>
        <p:spPr>
          <a:xfrm>
            <a:off x="731808" y="5744891"/>
            <a:ext cx="10731259" cy="656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400">
                <a:latin typeface="Arial"/>
                <a:cs typeface="Calibri"/>
              </a:rPr>
              <a:t>Вигляд однієї лінії</a:t>
            </a:r>
            <a:endParaRPr lang="uk-UA" sz="2400" dirty="0">
              <a:latin typeface="Arial"/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3B2C615-BE38-4059-996A-95D7BE49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4" y="4539881"/>
            <a:ext cx="9112370" cy="1013144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D87DAC8C-3800-49E7-80D4-8FAC008A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2587624"/>
            <a:ext cx="10716882" cy="3100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Arial"/>
                <a:cs typeface="Calibri"/>
              </a:rPr>
              <a:t>Кожну лінію дорожної системи алгоритм розділяє на рівні блоки (розміром зазвичай як розмір самої машини). Згідно цього принципу, стає простіше </a:t>
            </a:r>
            <a:r>
              <a:rPr lang="uk-UA" sz="2400">
                <a:latin typeface="Arial"/>
                <a:cs typeface="Calibri"/>
              </a:rPr>
              <a:t>працювати з дорожньою системою.</a:t>
            </a:r>
            <a:endParaRPr lang="uk-UA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56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24C5-70D3-45F1-A69C-0A069AF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>
                <a:latin typeface="Arial"/>
                <a:cs typeface="Calibri Light" panose="020F0302020204030204"/>
              </a:rPr>
              <a:t>Побудова графу дорожньої системи</a:t>
            </a:r>
            <a:endParaRPr lang="uk-UA" sz="3200" dirty="0">
              <a:latin typeface="Arial"/>
              <a:cs typeface="Calibri Light" panose="020F0302020204030204"/>
            </a:endParaRPr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D87DAC8C-3800-49E7-80D4-8FAC008A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3047700"/>
            <a:ext cx="10716882" cy="3589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Arial"/>
                <a:cs typeface="Calibri"/>
              </a:rPr>
              <a:t>Ми вирішили поділити </a:t>
            </a:r>
            <a:r>
              <a:rPr lang="uk-UA" sz="2400" dirty="0" err="1">
                <a:latin typeface="Arial"/>
                <a:cs typeface="Calibri"/>
              </a:rPr>
              <a:t>дорожнью</a:t>
            </a:r>
            <a:r>
              <a:rPr lang="uk-UA" sz="2400" dirty="0">
                <a:latin typeface="Arial"/>
                <a:cs typeface="Calibri"/>
              </a:rPr>
              <a:t>-транспортну систему на </a:t>
            </a:r>
            <a:r>
              <a:rPr lang="uk-UA" sz="2400" dirty="0">
                <a:latin typeface="Arial"/>
                <a:ea typeface="+mn-lt"/>
                <a:cs typeface="+mn-lt"/>
              </a:rPr>
              <a:t>Використовуючи поділ всієї транспортної моделі на </a:t>
            </a:r>
            <a:r>
              <a:rPr lang="uk-UA" sz="2400" b="1" dirty="0" err="1">
                <a:latin typeface="Arial"/>
                <a:ea typeface="+mn-lt"/>
                <a:cs typeface="+mn-lt"/>
              </a:rPr>
              <a:t>Nodes</a:t>
            </a:r>
            <a:r>
              <a:rPr lang="uk-UA" sz="2400" dirty="0">
                <a:latin typeface="Arial"/>
                <a:ea typeface="+mn-lt"/>
                <a:cs typeface="+mn-lt"/>
              </a:rPr>
              <a:t>, </a:t>
            </a:r>
            <a:r>
              <a:rPr lang="uk-UA" sz="2400" b="1" dirty="0" err="1">
                <a:latin typeface="Arial"/>
                <a:ea typeface="+mn-lt"/>
                <a:cs typeface="+mn-lt"/>
              </a:rPr>
              <a:t>Roads</a:t>
            </a:r>
            <a:r>
              <a:rPr lang="uk-UA" sz="2400" dirty="0">
                <a:latin typeface="Arial"/>
                <a:ea typeface="+mn-lt"/>
                <a:cs typeface="+mn-lt"/>
              </a:rPr>
              <a:t>, </a:t>
            </a:r>
            <a:r>
              <a:rPr lang="uk-UA" sz="2400" b="1" dirty="0" err="1">
                <a:latin typeface="Arial"/>
                <a:ea typeface="+mn-lt"/>
                <a:cs typeface="+mn-lt"/>
              </a:rPr>
              <a:t>Lines</a:t>
            </a:r>
            <a:r>
              <a:rPr lang="uk-UA" sz="2400" dirty="0">
                <a:latin typeface="Arial"/>
                <a:ea typeface="+mn-lt"/>
                <a:cs typeface="+mn-lt"/>
              </a:rPr>
              <a:t>, що відповідно означають - </a:t>
            </a:r>
            <a:r>
              <a:rPr lang="uk-UA" sz="2400" b="1" dirty="0" err="1">
                <a:latin typeface="Arial"/>
                <a:ea typeface="+mn-lt"/>
                <a:cs typeface="+mn-lt"/>
              </a:rPr>
              <a:t>ноди</a:t>
            </a:r>
            <a:r>
              <a:rPr lang="uk-UA" sz="2400" dirty="0">
                <a:latin typeface="Arial"/>
                <a:ea typeface="+mn-lt"/>
                <a:cs typeface="+mn-lt"/>
              </a:rPr>
              <a:t>, </a:t>
            </a:r>
            <a:r>
              <a:rPr lang="uk-UA" sz="2400" b="1" dirty="0">
                <a:latin typeface="Arial"/>
                <a:ea typeface="+mn-lt"/>
                <a:cs typeface="+mn-lt"/>
              </a:rPr>
              <a:t>дороги</a:t>
            </a:r>
            <a:r>
              <a:rPr lang="uk-UA" sz="2400" dirty="0">
                <a:latin typeface="Arial"/>
                <a:ea typeface="+mn-lt"/>
                <a:cs typeface="+mn-lt"/>
              </a:rPr>
              <a:t> і </a:t>
            </a:r>
            <a:r>
              <a:rPr lang="uk-UA" sz="2400" b="1" dirty="0">
                <a:latin typeface="Arial"/>
                <a:ea typeface="+mn-lt"/>
                <a:cs typeface="+mn-lt"/>
              </a:rPr>
              <a:t>лінії</a:t>
            </a:r>
            <a:r>
              <a:rPr lang="uk-UA" sz="2400" dirty="0">
                <a:latin typeface="Arial"/>
                <a:ea typeface="+mn-lt"/>
                <a:cs typeface="+mn-lt"/>
              </a:rPr>
              <a:t>. Тобто </a:t>
            </a:r>
            <a:r>
              <a:rPr lang="uk-UA" sz="2400" dirty="0" err="1">
                <a:latin typeface="Arial"/>
                <a:ea typeface="+mn-lt"/>
                <a:cs typeface="+mn-lt"/>
              </a:rPr>
              <a:t>ноди</a:t>
            </a:r>
            <a:r>
              <a:rPr lang="uk-UA" sz="2400" dirty="0">
                <a:latin typeface="Arial"/>
                <a:ea typeface="+mn-lt"/>
                <a:cs typeface="+mn-lt"/>
              </a:rPr>
              <a:t> - це </a:t>
            </a:r>
            <a:r>
              <a:rPr lang="uk-UA" sz="2400" dirty="0" err="1">
                <a:latin typeface="Arial"/>
                <a:ea typeface="+mn-lt"/>
                <a:cs typeface="+mn-lt"/>
              </a:rPr>
              <a:t>перекрестки</a:t>
            </a:r>
            <a:r>
              <a:rPr lang="uk-UA" sz="2400" dirty="0">
                <a:latin typeface="Arial"/>
                <a:ea typeface="+mn-lt"/>
                <a:cs typeface="+mn-lt"/>
              </a:rPr>
              <a:t> та повороти, лінія - це елементарна частинка системи, та дороги - скупчення ліній, які ведуть від певної </a:t>
            </a:r>
            <a:r>
              <a:rPr lang="uk-UA" sz="2400" dirty="0" err="1">
                <a:latin typeface="Arial"/>
                <a:ea typeface="+mn-lt"/>
                <a:cs typeface="+mn-lt"/>
              </a:rPr>
              <a:t>ноди</a:t>
            </a:r>
            <a:r>
              <a:rPr lang="uk-UA" sz="2400" dirty="0">
                <a:latin typeface="Arial"/>
                <a:ea typeface="+mn-lt"/>
                <a:cs typeface="+mn-lt"/>
              </a:rPr>
              <a:t> в іншу </a:t>
            </a:r>
            <a:r>
              <a:rPr lang="uk-UA" sz="2400" dirty="0" err="1">
                <a:latin typeface="Arial"/>
                <a:ea typeface="+mn-lt"/>
                <a:cs typeface="+mn-lt"/>
              </a:rPr>
              <a:t>ноду</a:t>
            </a:r>
            <a:r>
              <a:rPr lang="uk-UA" sz="2400" dirty="0">
                <a:latin typeface="Arial"/>
                <a:ea typeface="+mn-lt"/>
                <a:cs typeface="+mn-lt"/>
              </a:rPr>
              <a:t>.</a:t>
            </a:r>
            <a:endParaRPr lang="uk-UA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4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24C5-70D3-45F1-A69C-0A069AF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>
                <a:latin typeface="Arial"/>
                <a:cs typeface="Calibri Light" panose="020F0302020204030204"/>
              </a:rPr>
              <a:t>Формули руху транспортної системи</a:t>
            </a:r>
          </a:p>
        </p:txBody>
      </p:sp>
      <p:pic>
        <p:nvPicPr>
          <p:cNvPr id="3" name="Рисунок 3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8293797A-1D00-47B9-963E-CC3BD6724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412" y="1706937"/>
            <a:ext cx="7815172" cy="2230825"/>
          </a:xfr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B6CE399-7D35-4F18-AB76-E9745F43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76" y="3933466"/>
            <a:ext cx="2778424" cy="1147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315B9-C292-4B6A-B4A9-68A27110C7E1}"/>
              </a:ext>
            </a:extLst>
          </p:cNvPr>
          <p:cNvSpPr txBox="1"/>
          <p:nvPr/>
        </p:nvSpPr>
        <p:spPr>
          <a:xfrm>
            <a:off x="4724400" y="534262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4000" i="1" dirty="0">
                <a:latin typeface="Arial"/>
                <a:cs typeface="Calibri"/>
              </a:rPr>
              <a:t>K = N / L</a:t>
            </a:r>
          </a:p>
        </p:txBody>
      </p:sp>
    </p:spTree>
    <p:extLst>
      <p:ext uri="{BB962C8B-B14F-4D97-AF65-F5344CB8AC3E}">
        <p14:creationId xmlns:p14="http://schemas.microsoft.com/office/powerpoint/2010/main" val="38718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24C5-70D3-45F1-A69C-0A069AF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>
                <a:latin typeface="Arial"/>
                <a:cs typeface="Calibri Light" panose="020F0302020204030204"/>
              </a:rPr>
              <a:t>Переміщення машин</a:t>
            </a: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00E0A8E0-73DE-4D14-AAD8-BFBE5780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3"/>
            <a:ext cx="10515600" cy="4150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uk-UA" dirty="0">
                <a:latin typeface="Arial"/>
                <a:ea typeface="+mn-lt"/>
                <a:cs typeface="+mn-lt"/>
              </a:rPr>
              <a:t>Потрібно спершу машину вставити з черги;</a:t>
            </a:r>
            <a:endParaRPr lang="uk-UA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uk-UA" dirty="0">
                <a:latin typeface="Arial"/>
                <a:ea typeface="+mn-lt"/>
                <a:cs typeface="+mn-lt"/>
              </a:rPr>
              <a:t>Якщо машина на дорозі, то порахувати відстань до найближчої перешкоди;</a:t>
            </a:r>
            <a:endParaRPr lang="uk-UA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uk-UA" dirty="0">
                <a:latin typeface="Arial"/>
                <a:ea typeface="+mn-lt"/>
                <a:cs typeface="+mn-lt"/>
              </a:rPr>
              <a:t>Порахувати відстань, яку машина проїде протягом </a:t>
            </a:r>
            <a:r>
              <a:rPr lang="uk-UA" dirty="0" err="1">
                <a:latin typeface="Arial"/>
                <a:ea typeface="+mn-lt"/>
                <a:cs typeface="+mn-lt"/>
              </a:rPr>
              <a:t>майбутного</a:t>
            </a:r>
            <a:r>
              <a:rPr lang="uk-UA" dirty="0">
                <a:latin typeface="Arial"/>
                <a:ea typeface="+mn-lt"/>
                <a:cs typeface="+mn-lt"/>
              </a:rPr>
              <a:t> часу;</a:t>
            </a:r>
            <a:endParaRPr lang="uk-UA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uk-UA" dirty="0">
                <a:latin typeface="Arial"/>
                <a:ea typeface="+mn-lt"/>
                <a:cs typeface="+mn-lt"/>
              </a:rPr>
              <a:t>Якщо ж майбутня відстань більша ніж довжина лінії, то перевести машину дальше по шляху, або ж коли шлях закінчився, то видалити машину;</a:t>
            </a:r>
            <a:endParaRPr lang="uk-UA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uk-UA" dirty="0">
                <a:latin typeface="Arial"/>
                <a:ea typeface="+mn-lt"/>
                <a:cs typeface="+mn-lt"/>
              </a:rPr>
              <a:t>Алгоритм повторюється.</a:t>
            </a:r>
            <a:endParaRPr lang="uk-UA" dirty="0">
              <a:latin typeface="Arial"/>
            </a:endParaRPr>
          </a:p>
          <a:p>
            <a:pPr marL="0" indent="0">
              <a:buNone/>
            </a:pPr>
            <a:endParaRPr lang="uk-UA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926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24C5-70D3-45F1-A69C-0A069AF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>
                <a:latin typeface="Arial"/>
                <a:cs typeface="Calibri Light" panose="020F0302020204030204"/>
              </a:rPr>
              <a:t>Візуалізація: веб-сайт</a:t>
            </a: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00E0A8E0-73DE-4D14-AAD8-BFBE5780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19" y="2587625"/>
            <a:ext cx="10515600" cy="1418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>
                <a:latin typeface="Arial"/>
                <a:cs typeface="Calibri"/>
              </a:rPr>
              <a:t>Ми вирішили зробити візуалізацію на веб-сайті.</a:t>
            </a:r>
          </a:p>
          <a:p>
            <a:pPr marL="0" indent="0">
              <a:buNone/>
            </a:pPr>
            <a:r>
              <a:rPr lang="uk-UA" dirty="0">
                <a:latin typeface="Arial"/>
                <a:cs typeface="Calibri"/>
              </a:rPr>
              <a:t>Сервер на Node.js, імітаційна модель на </a:t>
            </a:r>
            <a:r>
              <a:rPr lang="uk-UA" dirty="0" err="1">
                <a:latin typeface="Arial"/>
                <a:cs typeface="Calibri"/>
              </a:rPr>
              <a:t>Python</a:t>
            </a:r>
            <a:endParaRPr lang="uk-UA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uk-UA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uk-UA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uk-UA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3925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слайдів</vt:lpstr>
      </vt:variant>
      <vt:variant>
        <vt:i4>7</vt:i4>
      </vt:variant>
    </vt:vector>
  </HeadingPairs>
  <TitlesOfParts>
    <vt:vector size="9" baseType="lpstr">
      <vt:lpstr>Тема Office</vt:lpstr>
      <vt:lpstr>Office Theme</vt:lpstr>
      <vt:lpstr>Mops Simulation</vt:lpstr>
      <vt:lpstr>Види імітаційних моделей</vt:lpstr>
      <vt:lpstr>Мікроскопічна транспортна модель як основа</vt:lpstr>
      <vt:lpstr>Побудова графу дорожньої системи</vt:lpstr>
      <vt:lpstr>Формули руху транспортної системи</vt:lpstr>
      <vt:lpstr>Переміщення машин</vt:lpstr>
      <vt:lpstr>Візуалізація: веб-сайт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166</cp:revision>
  <dcterms:created xsi:type="dcterms:W3CDTF">2021-10-29T17:59:42Z</dcterms:created>
  <dcterms:modified xsi:type="dcterms:W3CDTF">2021-10-30T04:25:17Z</dcterms:modified>
</cp:coreProperties>
</file>