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DA9B-9AD8-4B52-B32F-DA1B0B77B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14-15. Typescript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34D83-517E-400B-B833-97EE85917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DBA-6B0F-4F7D-BCF8-78C5D9D6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4" y="115606"/>
            <a:ext cx="11906439" cy="44253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Статическая и динамическая типизация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B95C82-ADC2-4E44-AA32-04A98A57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735" y="1002310"/>
            <a:ext cx="7296150" cy="2562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72336-6FEC-4608-A30C-46BC5B1EE668}"/>
              </a:ext>
            </a:extLst>
          </p:cNvPr>
          <p:cNvSpPr txBox="1"/>
          <p:nvPr/>
        </p:nvSpPr>
        <p:spPr>
          <a:xfrm>
            <a:off x="184068" y="3883806"/>
            <a:ext cx="11821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Статическая типизация – контроль типов осуществляется при компиляции (</a:t>
            </a:r>
            <a:r>
              <a:rPr lang="ru-RU" i="1" dirty="0"/>
              <a:t>мы явно указываем, какого типа будет наша переменная</a:t>
            </a:r>
            <a:r>
              <a:rPr lang="ru-RU" dirty="0"/>
              <a:t>): C++, c#, Java, </a:t>
            </a:r>
            <a:r>
              <a:rPr lang="ru-RU" dirty="0" err="1"/>
              <a:t>Pascal</a:t>
            </a:r>
            <a:r>
              <a:rPr lang="ru-RU" dirty="0"/>
              <a:t>, Go и </a:t>
            </a:r>
            <a:r>
              <a:rPr lang="ru-RU" dirty="0" err="1"/>
              <a:t>тд</a:t>
            </a:r>
            <a:endParaRPr lang="ru-RU" dirty="0"/>
          </a:p>
          <a:p>
            <a:endParaRPr lang="ru-RU" dirty="0"/>
          </a:p>
          <a:p>
            <a:r>
              <a:rPr lang="ru-RU" b="1" dirty="0"/>
              <a:t>Динамическая типизация – контроль типов осуществляется во время выполнения программы</a:t>
            </a:r>
            <a:r>
              <a:rPr lang="ru-RU" dirty="0"/>
              <a:t>: Python, PHP, Ruby, JavaScript и </a:t>
            </a:r>
            <a:r>
              <a:rPr lang="ru-RU" dirty="0" err="1"/>
              <a:t>тп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69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F22143-D61C-4B24-8249-200AD25EB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9596" y="429615"/>
            <a:ext cx="6370648" cy="5746389"/>
          </a:xfrm>
        </p:spPr>
      </p:pic>
    </p:spTree>
    <p:extLst>
      <p:ext uri="{BB962C8B-B14F-4D97-AF65-F5344CB8AC3E}">
        <p14:creationId xmlns:p14="http://schemas.microsoft.com/office/powerpoint/2010/main" val="404989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79A924-4E83-4ABF-8B92-3B0B21B24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5530" y="24690"/>
            <a:ext cx="4480884" cy="6808619"/>
          </a:xfrm>
        </p:spPr>
      </p:pic>
    </p:spTree>
    <p:extLst>
      <p:ext uri="{BB962C8B-B14F-4D97-AF65-F5344CB8AC3E}">
        <p14:creationId xmlns:p14="http://schemas.microsoft.com/office/powerpoint/2010/main" val="190146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C1D300-EBB5-494E-BCC4-7521ACF1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08" y="651934"/>
            <a:ext cx="9170581" cy="6047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ED49D0-5F1E-490D-AAD9-3BA343169D68}"/>
              </a:ext>
            </a:extLst>
          </p:cNvPr>
          <p:cNvSpPr txBox="1"/>
          <p:nvPr/>
        </p:nvSpPr>
        <p:spPr>
          <a:xfrm>
            <a:off x="914400" y="158440"/>
            <a:ext cx="10071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 — строго типизированный язык программирования, основанный на 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4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DBA-6B0F-4F7D-BCF8-78C5D9D6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14" y="115606"/>
            <a:ext cx="11906439" cy="442534"/>
          </a:xfrm>
        </p:spPr>
        <p:txBody>
          <a:bodyPr>
            <a:normAutofit fontScale="90000"/>
          </a:bodyPr>
          <a:lstStyle/>
          <a:p>
            <a:r>
              <a:rPr lang="en-US" dirty="0"/>
              <a:t>Typescript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A662-C0D7-43DC-B4FB-3B53D9C2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14" y="758444"/>
            <a:ext cx="11906438" cy="59839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TypeScript </a:t>
            </a:r>
            <a:r>
              <a:rPr lang="ru-RU" dirty="0"/>
              <a:t>состоит из 3-ёх частей:</a:t>
            </a:r>
          </a:p>
          <a:p>
            <a:pPr marL="342900" indent="-342900">
              <a:buAutoNum type="arabicPeriod"/>
            </a:pPr>
            <a:r>
              <a:rPr lang="ru-RU" dirty="0"/>
              <a:t>синтаксис языка программирования,</a:t>
            </a:r>
          </a:p>
          <a:p>
            <a:pPr marL="342900" indent="-342900">
              <a:buAutoNum type="arabicPeriod"/>
            </a:pPr>
            <a:r>
              <a:rPr lang="ru-RU" dirty="0"/>
              <a:t>компилятор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tsc</a:t>
            </a:r>
            <a:r>
              <a:rPr lang="en-US" dirty="0"/>
              <a:t>,</a:t>
            </a: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сервис для </a:t>
            </a:r>
            <a:r>
              <a:rPr lang="en-US" dirty="0"/>
              <a:t>IDE.</a:t>
            </a:r>
            <a:endParaRPr lang="ru-RU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7783191-2D79-46A1-A1DE-14F5D97C7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921" y="927481"/>
            <a:ext cx="56864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1842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{2C6CD7E6-B4B1-4101-9C26-F8F740A82B58}tf10001115</Template>
  <TotalTime>28</TotalTime>
  <Words>86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Gill Sans MT</vt:lpstr>
      <vt:lpstr>SFMono-Regular</vt:lpstr>
      <vt:lpstr>Parcel</vt:lpstr>
      <vt:lpstr>14-15. Typescript</vt:lpstr>
      <vt:lpstr>Статическая и динамическая типизация</vt:lpstr>
      <vt:lpstr>PowerPoint Presentation</vt:lpstr>
      <vt:lpstr>PowerPoint Presentation</vt:lpstr>
      <vt:lpstr>PowerPoint Presentation</vt:lpstr>
      <vt:lpstr>Typescript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15. Typescript</dc:title>
  <dc:creator>roman</dc:creator>
  <cp:lastModifiedBy>roman</cp:lastModifiedBy>
  <cp:revision>20</cp:revision>
  <dcterms:created xsi:type="dcterms:W3CDTF">2023-11-17T13:57:11Z</dcterms:created>
  <dcterms:modified xsi:type="dcterms:W3CDTF">2024-11-14T10:32:40Z</dcterms:modified>
</cp:coreProperties>
</file>