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6D49-928F-49F3-B19E-0F18D1C84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7</a:t>
            </a:r>
            <a:r>
              <a:rPr lang="en-US" dirty="0"/>
              <a:t>. Unit </a:t>
            </a:r>
            <a:r>
              <a:rPr lang="ru-RU" dirty="0"/>
              <a:t>тесты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502F-7F20-41CA-9F9C-43AAE9C8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3550-BF69-4313-BEDE-2358C9C4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2" y="1777084"/>
            <a:ext cx="12013315" cy="105518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effectLst/>
              </a:rPr>
              <a:t>Тестирование ПО</a:t>
            </a:r>
            <a:r>
              <a:rPr lang="ru-RU" dirty="0"/>
              <a:t> (Software </a:t>
            </a:r>
            <a:r>
              <a:rPr lang="ru-RU" dirty="0" err="1"/>
              <a:t>Testing</a:t>
            </a:r>
            <a:r>
              <a:rPr lang="ru-RU" dirty="0"/>
              <a:t>) — </a:t>
            </a:r>
            <a:r>
              <a:rPr lang="ru-RU" i="1" dirty="0">
                <a:effectLst/>
              </a:rPr>
              <a:t>проверка соответствия между реальным и ожидаемым поведением программы</a:t>
            </a:r>
            <a:r>
              <a:rPr lang="ru-RU" dirty="0"/>
              <a:t>, проводится на наборе тестов, который выбирается некоторым образом.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C72A-B590-4EC3-9A9D-A42EE3650BD2}"/>
              </a:ext>
            </a:extLst>
          </p:cNvPr>
          <p:cNvSpPr txBox="1"/>
          <p:nvPr/>
        </p:nvSpPr>
        <p:spPr>
          <a:xfrm>
            <a:off x="52013" y="3789840"/>
            <a:ext cx="11938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Основные </a:t>
            </a:r>
            <a:r>
              <a:rPr lang="ru-RU" b="1" dirty="0"/>
              <a:t>цели тестирования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i="1" dirty="0"/>
              <a:t>техническая</a:t>
            </a:r>
            <a:r>
              <a:rPr lang="ru-RU" dirty="0"/>
              <a:t>: предоставление актуальной информации о состоянии продукта на данный момент.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i="1" dirty="0"/>
              <a:t>коммерческая</a:t>
            </a:r>
            <a:r>
              <a:rPr lang="ru-RU" dirty="0"/>
              <a:t>: </a:t>
            </a:r>
            <a:r>
              <a:rPr lang="ru-RU" i="1" dirty="0"/>
              <a:t>повышение лояльности к компании и продукту</a:t>
            </a:r>
            <a:r>
              <a:rPr lang="ru-RU" dirty="0"/>
              <a:t>, т.к. любой обнаруженный дефект негативно влияет на доверие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4832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6B408-9EFE-4D0B-8E5D-E6B5BB18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666206"/>
            <a:ext cx="11762509" cy="50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Тестирование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74373-7133-4966-AA8D-4B28759AB176}"/>
              </a:ext>
            </a:extLst>
          </p:cNvPr>
          <p:cNvSpPr txBox="1"/>
          <p:nvPr/>
        </p:nvSpPr>
        <p:spPr>
          <a:xfrm>
            <a:off x="52014" y="761493"/>
            <a:ext cx="12013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>
                <a:effectLst/>
              </a:rPr>
              <a:t>Интеграционное тестирование</a:t>
            </a:r>
            <a:r>
              <a:rPr lang="en-US" b="1" i="1" dirty="0"/>
              <a:t> - </a:t>
            </a:r>
            <a:r>
              <a:rPr lang="ru-RU" dirty="0">
                <a:effectLst/>
              </a:rPr>
              <a:t>проверяет взаимодействие различных компонентов системы в целом.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>
                <a:effectLst/>
              </a:rPr>
              <a:t>Системное тестирование</a:t>
            </a:r>
            <a:r>
              <a:rPr lang="ru-RU" i="1" dirty="0">
                <a:effectLst/>
              </a:rPr>
              <a:t>, </a:t>
            </a:r>
            <a:r>
              <a:rPr lang="ru-RU" dirty="0">
                <a:effectLst/>
              </a:rPr>
              <a:t>или тестирование системы в целом, проверяет работу системы как единого целого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>
                <a:effectLst/>
              </a:rPr>
              <a:t>Приемочное тестирование </a:t>
            </a:r>
            <a:r>
              <a:rPr lang="ru-RU" dirty="0">
                <a:effectLst/>
              </a:rPr>
              <a:t>проводится с целью проверки, соответствует ли разработанное программное обеспечение требованиям и ожиданиям заказчика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>
                <a:effectLst/>
              </a:rPr>
              <a:t>Регрессионное тестирование</a:t>
            </a:r>
            <a:r>
              <a:rPr lang="ru-RU" i="1" dirty="0">
                <a:effectLst/>
              </a:rPr>
              <a:t> </a:t>
            </a:r>
            <a:r>
              <a:rPr lang="ru-RU" dirty="0">
                <a:effectLst/>
              </a:rPr>
              <a:t>выполняется с целью проверки, что после внесения изменений или исправления ошибок в программное обеспечение, уже ранее протестированный функционал остался работоспособным и не появились новые проблемы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0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Unit-</a:t>
            </a:r>
            <a:r>
              <a:rPr lang="ru-RU" dirty="0"/>
              <a:t>тесты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298A9-C9A0-49ED-BA97-1F1E911BFF73}"/>
              </a:ext>
            </a:extLst>
          </p:cNvPr>
          <p:cNvSpPr txBox="1"/>
          <p:nvPr/>
        </p:nvSpPr>
        <p:spPr>
          <a:xfrm>
            <a:off x="52012" y="756591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effectLst/>
              </a:rPr>
              <a:t>Unit-тестирование </a:t>
            </a:r>
            <a:r>
              <a:rPr lang="ru-RU" dirty="0"/>
              <a:t>— это разновидность тестирования в программной разработке, которое заключается в проверке работоспособности отдельных функциональных модулей, процессов или частей кода приложения.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153D6-20B0-4ABE-A4AC-D77CADDD9911}"/>
              </a:ext>
            </a:extLst>
          </p:cNvPr>
          <p:cNvSpPr txBox="1"/>
          <p:nvPr/>
        </p:nvSpPr>
        <p:spPr>
          <a:xfrm>
            <a:off x="52012" y="1613248"/>
            <a:ext cx="120133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Таким образом, </a:t>
            </a:r>
            <a:r>
              <a:rPr lang="ru-RU" dirty="0" err="1"/>
              <a:t>unit</a:t>
            </a:r>
            <a:r>
              <a:rPr lang="ru-RU" dirty="0"/>
              <a:t>-тестирование решает следующие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поиск и исправление ошибок на ранних стадиях разработки программного продукта и, следовательно, снижение затрат в дальнейшем;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лучшее понимание разработчиками базового кода проекта, более простая и быстрая корректировка продукта;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повторное использование кода, в том числе с переносом (вместе с тестами) в другие продукты;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юнит-тестов как проектной документации, по которой разработчики, не знакомые с кодом, могут понять принцип его работы.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50AC33-1A61-4C54-9A78-5E3D0177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20" y="3429000"/>
            <a:ext cx="5480388" cy="32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Unit-</a:t>
            </a:r>
            <a:r>
              <a:rPr lang="ru-RU" dirty="0"/>
              <a:t>тесты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D8608-11C9-4AB8-AA67-88B6AF5A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22" y="866279"/>
            <a:ext cx="7200900" cy="367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F8DF4-2743-4796-B412-4D838DEAAA31}"/>
              </a:ext>
            </a:extLst>
          </p:cNvPr>
          <p:cNvSpPr txBox="1"/>
          <p:nvPr/>
        </p:nvSpPr>
        <p:spPr>
          <a:xfrm>
            <a:off x="123453" y="4911064"/>
            <a:ext cx="11945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unit</a:t>
            </a:r>
            <a:r>
              <a:rPr lang="ru-RU" dirty="0"/>
              <a:t> тестах есть два основных компонента:</a:t>
            </a:r>
          </a:p>
          <a:p>
            <a:pPr>
              <a:buFont typeface="+mj-lt"/>
              <a:buAutoNum type="arabicPeriod"/>
            </a:pPr>
            <a:r>
              <a:rPr lang="ru-RU" b="1" i="1" dirty="0"/>
              <a:t>Тест </a:t>
            </a:r>
            <a:r>
              <a:rPr lang="ru-RU" b="1" i="1" dirty="0" err="1"/>
              <a:t>раннер</a:t>
            </a:r>
            <a:r>
              <a:rPr lang="ru-RU" b="1" dirty="0"/>
              <a:t>, </a:t>
            </a:r>
            <a:r>
              <a:rPr lang="ru-RU" dirty="0"/>
              <a:t>который позволяет нам настраивать то на каких устройствах или браузерах будут запускаться тесты и какие тестовые фреймворки и плагины, будут участвовать в тестах.</a:t>
            </a:r>
          </a:p>
          <a:p>
            <a:pPr>
              <a:buFont typeface="+mj-lt"/>
              <a:buAutoNum type="arabicPeriod"/>
            </a:pPr>
            <a:r>
              <a:rPr lang="ru-RU" b="1" i="1" dirty="0"/>
              <a:t>Фреймворк</a:t>
            </a:r>
            <a:r>
              <a:rPr lang="ru-RU" b="1" dirty="0"/>
              <a:t>. </a:t>
            </a:r>
            <a:r>
              <a:rPr lang="ru-RU" dirty="0"/>
              <a:t>Он предоставляет синтаксис для написания кода и </a:t>
            </a:r>
            <a:r>
              <a:rPr lang="ru-RU" dirty="0" err="1"/>
              <a:t>тп</a:t>
            </a:r>
            <a:r>
              <a:rPr lang="ru-RU" dirty="0"/>
              <a:t>.</a:t>
            </a:r>
            <a:r>
              <a:rPr lang="en-US" dirty="0"/>
              <a:t> (jest, jasmine, mocha)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5093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{FDE4013B-91DF-4223-9A94-172D9A9FC53A}tf10001115</Template>
  <TotalTime>726</TotalTime>
  <Words>307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Parcel</vt:lpstr>
      <vt:lpstr>17. Unit тесты</vt:lpstr>
      <vt:lpstr>Тестирование</vt:lpstr>
      <vt:lpstr>PowerPoint Presentation</vt:lpstr>
      <vt:lpstr>Виды Тестирование</vt:lpstr>
      <vt:lpstr>Unit-тесты</vt:lpstr>
      <vt:lpstr>Unit-тесты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Unit тесты</dc:title>
  <dc:creator>roman</dc:creator>
  <cp:lastModifiedBy>roman</cp:lastModifiedBy>
  <cp:revision>24</cp:revision>
  <dcterms:created xsi:type="dcterms:W3CDTF">2023-11-27T14:25:16Z</dcterms:created>
  <dcterms:modified xsi:type="dcterms:W3CDTF">2024-11-28T19:14:37Z</dcterms:modified>
</cp:coreProperties>
</file>